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2"/>
  </p:notesMasterIdLst>
  <p:handoutMasterIdLst>
    <p:handoutMasterId r:id="rId63"/>
  </p:handoutMasterIdLst>
  <p:sldIdLst>
    <p:sldId id="257" r:id="rId5"/>
    <p:sldId id="266" r:id="rId6"/>
    <p:sldId id="313" r:id="rId7"/>
    <p:sldId id="264" r:id="rId8"/>
    <p:sldId id="275" r:id="rId9"/>
    <p:sldId id="276" r:id="rId10"/>
    <p:sldId id="294" r:id="rId11"/>
    <p:sldId id="277" r:id="rId12"/>
    <p:sldId id="280" r:id="rId13"/>
    <p:sldId id="267" r:id="rId14"/>
    <p:sldId id="282" r:id="rId15"/>
    <p:sldId id="278" r:id="rId16"/>
    <p:sldId id="279" r:id="rId17"/>
    <p:sldId id="283" r:id="rId18"/>
    <p:sldId id="281" r:id="rId19"/>
    <p:sldId id="284" r:id="rId20"/>
    <p:sldId id="287" r:id="rId21"/>
    <p:sldId id="285" r:id="rId22"/>
    <p:sldId id="286" r:id="rId23"/>
    <p:sldId id="288" r:id="rId24"/>
    <p:sldId id="289" r:id="rId25"/>
    <p:sldId id="290" r:id="rId26"/>
    <p:sldId id="317" r:id="rId27"/>
    <p:sldId id="291" r:id="rId28"/>
    <p:sldId id="268" r:id="rId29"/>
    <p:sldId id="293" r:id="rId30"/>
    <p:sldId id="296" r:id="rId31"/>
    <p:sldId id="297" r:id="rId32"/>
    <p:sldId id="298" r:id="rId33"/>
    <p:sldId id="299" r:id="rId34"/>
    <p:sldId id="311" r:id="rId35"/>
    <p:sldId id="300" r:id="rId36"/>
    <p:sldId id="665" r:id="rId37"/>
    <p:sldId id="301" r:id="rId38"/>
    <p:sldId id="302" r:id="rId39"/>
    <p:sldId id="304" r:id="rId40"/>
    <p:sldId id="303" r:id="rId41"/>
    <p:sldId id="662" r:id="rId42"/>
    <p:sldId id="663" r:id="rId43"/>
    <p:sldId id="307" r:id="rId44"/>
    <p:sldId id="306" r:id="rId45"/>
    <p:sldId id="308" r:id="rId46"/>
    <p:sldId id="314" r:id="rId47"/>
    <p:sldId id="315" r:id="rId48"/>
    <p:sldId id="316" r:id="rId49"/>
    <p:sldId id="319" r:id="rId50"/>
    <p:sldId id="320" r:id="rId51"/>
    <p:sldId id="321" r:id="rId52"/>
    <p:sldId id="322" r:id="rId53"/>
    <p:sldId id="325" r:id="rId54"/>
    <p:sldId id="326" r:id="rId55"/>
    <p:sldId id="305" r:id="rId56"/>
    <p:sldId id="309" r:id="rId57"/>
    <p:sldId id="318" r:id="rId58"/>
    <p:sldId id="262" r:id="rId59"/>
    <p:sldId id="269" r:id="rId60"/>
    <p:sldId id="310" r:id="rId6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40EB20F-FBC6-4ED0-9510-BBA0FE98DB1D}">
          <p14:sldIdLst>
            <p14:sldId id="257"/>
            <p14:sldId id="266"/>
            <p14:sldId id="313"/>
          </p14:sldIdLst>
        </p14:section>
        <p14:section name="Science?" id="{D4B20440-2F7E-44C0-B07B-1822291208B0}">
          <p14:sldIdLst>
            <p14:sldId id="264"/>
            <p14:sldId id="275"/>
            <p14:sldId id="276"/>
          </p14:sldIdLst>
        </p14:section>
        <p14:section name="Definition Science" id="{08216CD6-E164-4545-B896-59E82254DF36}">
          <p14:sldIdLst>
            <p14:sldId id="294"/>
            <p14:sldId id="277"/>
            <p14:sldId id="280"/>
            <p14:sldId id="267"/>
            <p14:sldId id="282"/>
            <p14:sldId id="278"/>
            <p14:sldId id="279"/>
            <p14:sldId id="283"/>
            <p14:sldId id="281"/>
            <p14:sldId id="284"/>
            <p14:sldId id="287"/>
            <p14:sldId id="285"/>
            <p14:sldId id="286"/>
            <p14:sldId id="288"/>
            <p14:sldId id="289"/>
            <p14:sldId id="290"/>
            <p14:sldId id="317"/>
            <p14:sldId id="291"/>
            <p14:sldId id="268"/>
            <p14:sldId id="293"/>
          </p14:sldIdLst>
        </p14:section>
        <p14:section name="Abschnitt ohne Titel" id="{0EAD9763-D073-467A-B7F9-2A3F55E7D290}">
          <p14:sldIdLst>
            <p14:sldId id="296"/>
            <p14:sldId id="297"/>
            <p14:sldId id="298"/>
            <p14:sldId id="299"/>
            <p14:sldId id="311"/>
            <p14:sldId id="300"/>
            <p14:sldId id="665"/>
          </p14:sldIdLst>
        </p14:section>
        <p14:section name="Social Institution" id="{A2E9B79D-6307-4904-A3CD-BF588369B615}">
          <p14:sldIdLst>
            <p14:sldId id="301"/>
            <p14:sldId id="302"/>
            <p14:sldId id="304"/>
            <p14:sldId id="303"/>
            <p14:sldId id="662"/>
            <p14:sldId id="663"/>
          </p14:sldIdLst>
        </p14:section>
        <p14:section name="How many sciences" id="{EA1E0A6F-9AD7-4047-A40C-DC65B3140FCA}">
          <p14:sldIdLst>
            <p14:sldId id="307"/>
            <p14:sldId id="306"/>
            <p14:sldId id="308"/>
            <p14:sldId id="314"/>
            <p14:sldId id="315"/>
            <p14:sldId id="316"/>
            <p14:sldId id="319"/>
            <p14:sldId id="320"/>
            <p14:sldId id="321"/>
            <p14:sldId id="322"/>
            <p14:sldId id="325"/>
            <p14:sldId id="326"/>
          </p14:sldIdLst>
        </p14:section>
        <p14:section name="Wrap it up" id="{C4FDE2A2-2399-499C-BC1E-171C17B62BE4}">
          <p14:sldIdLst>
            <p14:sldId id="305"/>
            <p14:sldId id="309"/>
            <p14:sldId id="318"/>
            <p14:sldId id="262"/>
          </p14:sldIdLst>
        </p14:section>
        <p14:section name="WORK" id="{530F2F34-9154-44FA-8597-FB214FFEE882}">
          <p14:sldIdLst>
            <p14:sldId id="269"/>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E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CF431C-DDED-4CE5-B874-FF4BFB02B446}" v="3" dt="2025-10-03T16:03:42.13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p:scale>
          <a:sx n="66" d="100"/>
          <a:sy n="66" d="100"/>
        </p:scale>
        <p:origin x="576" y="-16"/>
      </p:cViewPr>
      <p:guideLst/>
    </p:cSldViewPr>
  </p:slideViewPr>
  <p:notesTextViewPr>
    <p:cViewPr>
      <p:scale>
        <a:sx n="1" d="1"/>
        <a:sy n="1" d="1"/>
      </p:scale>
      <p:origin x="0" y="0"/>
    </p:cViewPr>
  </p:notesTextViewPr>
  <p:sorterViewPr>
    <p:cViewPr varScale="1">
      <p:scale>
        <a:sx n="100" d="100"/>
        <a:sy n="100" d="100"/>
      </p:scale>
      <p:origin x="0" y="-26636"/>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A3CF431C-DDED-4CE5-B874-FF4BFB02B446}"/>
    <pc:docChg chg="addSld modSld addSection modSection">
      <pc:chgData name="Karl Michael Höferl" userId="544d2ce1-0a3b-4706-9dfd-c6d69d0e3c8e" providerId="ADAL" clId="{A3CF431C-DDED-4CE5-B874-FF4BFB02B446}" dt="2025-10-03T16:04:28.745" v="7" actId="17846"/>
      <pc:docMkLst>
        <pc:docMk/>
      </pc:docMkLst>
      <pc:sldChg chg="modSp mod">
        <pc:chgData name="Karl Michael Höferl" userId="544d2ce1-0a3b-4706-9dfd-c6d69d0e3c8e" providerId="ADAL" clId="{A3CF431C-DDED-4CE5-B874-FF4BFB02B446}" dt="2025-10-02T14:14:17.164" v="1" actId="20577"/>
        <pc:sldMkLst>
          <pc:docMk/>
          <pc:sldMk cId="3849336080" sldId="257"/>
        </pc:sldMkLst>
        <pc:spChg chg="mod">
          <ac:chgData name="Karl Michael Höferl" userId="544d2ce1-0a3b-4706-9dfd-c6d69d0e3c8e" providerId="ADAL" clId="{A3CF431C-DDED-4CE5-B874-FF4BFB02B446}" dt="2025-10-02T14:14:17.164" v="1" actId="20577"/>
          <ac:spMkLst>
            <pc:docMk/>
            <pc:sldMk cId="3849336080" sldId="257"/>
            <ac:spMk id="16" creationId="{09DA90B5-E494-4AF0-3BA0-1AADFE147CFF}"/>
          </ac:spMkLst>
        </pc:spChg>
      </pc:sldChg>
      <pc:sldChg chg="mod modShow">
        <pc:chgData name="Karl Michael Höferl" userId="544d2ce1-0a3b-4706-9dfd-c6d69d0e3c8e" providerId="ADAL" clId="{A3CF431C-DDED-4CE5-B874-FF4BFB02B446}" dt="2025-10-02T14:22:38.629" v="2" actId="729"/>
        <pc:sldMkLst>
          <pc:docMk/>
          <pc:sldMk cId="1721776883" sldId="318"/>
        </pc:sldMkLst>
      </pc:sldChg>
      <pc:sldChg chg="add">
        <pc:chgData name="Karl Michael Höferl" userId="544d2ce1-0a3b-4706-9dfd-c6d69d0e3c8e" providerId="ADAL" clId="{A3CF431C-DDED-4CE5-B874-FF4BFB02B446}" dt="2025-10-03T16:00:21.677" v="4"/>
        <pc:sldMkLst>
          <pc:docMk/>
          <pc:sldMk cId="3582597479" sldId="319"/>
        </pc:sldMkLst>
      </pc:sldChg>
      <pc:sldChg chg="add">
        <pc:chgData name="Karl Michael Höferl" userId="544d2ce1-0a3b-4706-9dfd-c6d69d0e3c8e" providerId="ADAL" clId="{A3CF431C-DDED-4CE5-B874-FF4BFB02B446}" dt="2025-10-03T16:00:21.677" v="4"/>
        <pc:sldMkLst>
          <pc:docMk/>
          <pc:sldMk cId="1724067363" sldId="320"/>
        </pc:sldMkLst>
      </pc:sldChg>
      <pc:sldChg chg="add">
        <pc:chgData name="Karl Michael Höferl" userId="544d2ce1-0a3b-4706-9dfd-c6d69d0e3c8e" providerId="ADAL" clId="{A3CF431C-DDED-4CE5-B874-FF4BFB02B446}" dt="2025-10-03T16:00:21.677" v="4"/>
        <pc:sldMkLst>
          <pc:docMk/>
          <pc:sldMk cId="74096722" sldId="321"/>
        </pc:sldMkLst>
      </pc:sldChg>
      <pc:sldChg chg="add">
        <pc:chgData name="Karl Michael Höferl" userId="544d2ce1-0a3b-4706-9dfd-c6d69d0e3c8e" providerId="ADAL" clId="{A3CF431C-DDED-4CE5-B874-FF4BFB02B446}" dt="2025-10-03T16:00:21.677" v="4"/>
        <pc:sldMkLst>
          <pc:docMk/>
          <pc:sldMk cId="2547399259" sldId="322"/>
        </pc:sldMkLst>
      </pc:sldChg>
      <pc:sldChg chg="add">
        <pc:chgData name="Karl Michael Höferl" userId="544d2ce1-0a3b-4706-9dfd-c6d69d0e3c8e" providerId="ADAL" clId="{A3CF431C-DDED-4CE5-B874-FF4BFB02B446}" dt="2025-10-03T16:00:21.677" v="4"/>
        <pc:sldMkLst>
          <pc:docMk/>
          <pc:sldMk cId="2465594649" sldId="325"/>
        </pc:sldMkLst>
      </pc:sldChg>
      <pc:sldChg chg="add">
        <pc:chgData name="Karl Michael Höferl" userId="544d2ce1-0a3b-4706-9dfd-c6d69d0e3c8e" providerId="ADAL" clId="{A3CF431C-DDED-4CE5-B874-FF4BFB02B446}" dt="2025-10-03T16:00:21.677" v="4"/>
        <pc:sldMkLst>
          <pc:docMk/>
          <pc:sldMk cId="2955594110" sldId="326"/>
        </pc:sldMkLst>
      </pc:sldChg>
      <pc:sldChg chg="add">
        <pc:chgData name="Karl Michael Höferl" userId="544d2ce1-0a3b-4706-9dfd-c6d69d0e3c8e" providerId="ADAL" clId="{A3CF431C-DDED-4CE5-B874-FF4BFB02B446}" dt="2025-10-03T13:15:41.245" v="3"/>
        <pc:sldMkLst>
          <pc:docMk/>
          <pc:sldMk cId="447509060" sldId="662"/>
        </pc:sldMkLst>
      </pc:sldChg>
      <pc:sldChg chg="add">
        <pc:chgData name="Karl Michael Höferl" userId="544d2ce1-0a3b-4706-9dfd-c6d69d0e3c8e" providerId="ADAL" clId="{A3CF431C-DDED-4CE5-B874-FF4BFB02B446}" dt="2025-10-03T13:15:41.245" v="3"/>
        <pc:sldMkLst>
          <pc:docMk/>
          <pc:sldMk cId="684559822" sldId="663"/>
        </pc:sldMkLst>
      </pc:sldChg>
      <pc:sldChg chg="add">
        <pc:chgData name="Karl Michael Höferl" userId="544d2ce1-0a3b-4706-9dfd-c6d69d0e3c8e" providerId="ADAL" clId="{A3CF431C-DDED-4CE5-B874-FF4BFB02B446}" dt="2025-10-03T16:03:42.132" v="5"/>
        <pc:sldMkLst>
          <pc:docMk/>
          <pc:sldMk cId="969843065" sldId="665"/>
        </pc:sldMkLst>
      </pc:sldChg>
    </pc:docChg>
  </pc:docChgLst>
  <pc:docChgLst>
    <pc:chgData name="Karl Michael Höferl" userId="544d2ce1-0a3b-4706-9dfd-c6d69d0e3c8e" providerId="ADAL" clId="{9C8D8621-C1E7-44DE-8592-AF5CEC82CCCC}"/>
    <pc:docChg chg="undo redo custSel addSld delSld modSld sldOrd modMainMaster addSection modSection">
      <pc:chgData name="Karl Michael Höferl" userId="544d2ce1-0a3b-4706-9dfd-c6d69d0e3c8e" providerId="ADAL" clId="{9C8D8621-C1E7-44DE-8592-AF5CEC82CCCC}" dt="2024-11-13T07:31:20.487" v="4626" actId="20577"/>
      <pc:docMkLst>
        <pc:docMk/>
      </pc:docMkLst>
      <pc:sldChg chg="modSp mod modNotesTx">
        <pc:chgData name="Karl Michael Höferl" userId="544d2ce1-0a3b-4706-9dfd-c6d69d0e3c8e" providerId="ADAL" clId="{9C8D8621-C1E7-44DE-8592-AF5CEC82CCCC}" dt="2024-11-13T07:31:20.487" v="4626" actId="20577"/>
        <pc:sldMkLst>
          <pc:docMk/>
          <pc:sldMk cId="3849336080" sldId="257"/>
        </pc:sldMkLst>
      </pc:sldChg>
      <pc:sldChg chg="modSp mod">
        <pc:chgData name="Karl Michael Höferl" userId="544d2ce1-0a3b-4706-9dfd-c6d69d0e3c8e" providerId="ADAL" clId="{9C8D8621-C1E7-44DE-8592-AF5CEC82CCCC}" dt="2024-11-07T14:02:49.649" v="4601" actId="790"/>
        <pc:sldMkLst>
          <pc:docMk/>
          <pc:sldMk cId="1880256294" sldId="262"/>
        </pc:sldMkLst>
      </pc:sldChg>
      <pc:sldChg chg="modSp mod">
        <pc:chgData name="Karl Michael Höferl" userId="544d2ce1-0a3b-4706-9dfd-c6d69d0e3c8e" providerId="ADAL" clId="{9C8D8621-C1E7-44DE-8592-AF5CEC82CCCC}" dt="2024-11-07T14:02:49.467" v="4414" actId="790"/>
        <pc:sldMkLst>
          <pc:docMk/>
          <pc:sldMk cId="4284699047" sldId="264"/>
        </pc:sldMkLst>
      </pc:sldChg>
      <pc:sldChg chg="addSp delSp modSp mod modClrScheme chgLayout">
        <pc:chgData name="Karl Michael Höferl" userId="544d2ce1-0a3b-4706-9dfd-c6d69d0e3c8e" providerId="ADAL" clId="{9C8D8621-C1E7-44DE-8592-AF5CEC82CCCC}" dt="2024-11-07T14:02:49.462" v="4408" actId="790"/>
        <pc:sldMkLst>
          <pc:docMk/>
          <pc:sldMk cId="1757287213" sldId="266"/>
        </pc:sldMkLst>
      </pc:sldChg>
      <pc:sldChg chg="addSp delSp modSp new mod ord modClrScheme chgLayout">
        <pc:chgData name="Karl Michael Höferl" userId="544d2ce1-0a3b-4706-9dfd-c6d69d0e3c8e" providerId="ADAL" clId="{9C8D8621-C1E7-44DE-8592-AF5CEC82CCCC}" dt="2024-11-07T14:02:49.489" v="4440" actId="790"/>
        <pc:sldMkLst>
          <pc:docMk/>
          <pc:sldMk cId="3484184773" sldId="267"/>
        </pc:sldMkLst>
      </pc:sldChg>
      <pc:sldChg chg="addSp delSp modSp new mod">
        <pc:chgData name="Karl Michael Höferl" userId="544d2ce1-0a3b-4706-9dfd-c6d69d0e3c8e" providerId="ADAL" clId="{9C8D8621-C1E7-44DE-8592-AF5CEC82CCCC}" dt="2024-11-07T14:02:49.556" v="4511" actId="790"/>
        <pc:sldMkLst>
          <pc:docMk/>
          <pc:sldMk cId="320864366" sldId="268"/>
        </pc:sldMkLst>
      </pc:sldChg>
      <pc:sldChg chg="addSp modSp new mod ord modShow">
        <pc:chgData name="Karl Michael Höferl" userId="544d2ce1-0a3b-4706-9dfd-c6d69d0e3c8e" providerId="ADAL" clId="{9C8D8621-C1E7-44DE-8592-AF5CEC82CCCC}" dt="2024-11-07T14:02:49.653" v="4606" actId="790"/>
        <pc:sldMkLst>
          <pc:docMk/>
          <pc:sldMk cId="1556630087" sldId="269"/>
        </pc:sldMkLst>
      </pc:sldChg>
      <pc:sldChg chg="modSp add mod">
        <pc:chgData name="Karl Michael Höferl" userId="544d2ce1-0a3b-4706-9dfd-c6d69d0e3c8e" providerId="ADAL" clId="{9C8D8621-C1E7-44DE-8592-AF5CEC82CCCC}" dt="2024-11-07T14:02:49.471" v="4419" actId="790"/>
        <pc:sldMkLst>
          <pc:docMk/>
          <pc:sldMk cId="4066009748" sldId="275"/>
        </pc:sldMkLst>
      </pc:sldChg>
      <pc:sldChg chg="addSp delSp modSp new mod">
        <pc:chgData name="Karl Michael Höferl" userId="544d2ce1-0a3b-4706-9dfd-c6d69d0e3c8e" providerId="ADAL" clId="{9C8D8621-C1E7-44DE-8592-AF5CEC82CCCC}" dt="2024-11-07T14:02:49.476" v="4424" actId="790"/>
        <pc:sldMkLst>
          <pc:docMk/>
          <pc:sldMk cId="1113746278" sldId="276"/>
        </pc:sldMkLst>
      </pc:sldChg>
      <pc:sldChg chg="modSp new mod ord">
        <pc:chgData name="Karl Michael Höferl" userId="544d2ce1-0a3b-4706-9dfd-c6d69d0e3c8e" providerId="ADAL" clId="{9C8D8621-C1E7-44DE-8592-AF5CEC82CCCC}" dt="2024-11-07T14:02:49.480" v="4430" actId="790"/>
        <pc:sldMkLst>
          <pc:docMk/>
          <pc:sldMk cId="3033115764" sldId="277"/>
        </pc:sldMkLst>
      </pc:sldChg>
      <pc:sldChg chg="addSp modSp new mod">
        <pc:chgData name="Karl Michael Höferl" userId="544d2ce1-0a3b-4706-9dfd-c6d69d0e3c8e" providerId="ADAL" clId="{9C8D8621-C1E7-44DE-8592-AF5CEC82CCCC}" dt="2024-11-07T14:02:49.497" v="4450" actId="790"/>
        <pc:sldMkLst>
          <pc:docMk/>
          <pc:sldMk cId="389476648" sldId="278"/>
        </pc:sldMkLst>
      </pc:sldChg>
      <pc:sldChg chg="addSp delSp modSp new mod ord">
        <pc:chgData name="Karl Michael Höferl" userId="544d2ce1-0a3b-4706-9dfd-c6d69d0e3c8e" providerId="ADAL" clId="{9C8D8621-C1E7-44DE-8592-AF5CEC82CCCC}" dt="2024-11-07T14:02:49.500" v="4454" actId="790"/>
        <pc:sldMkLst>
          <pc:docMk/>
          <pc:sldMk cId="2759871833" sldId="279"/>
        </pc:sldMkLst>
      </pc:sldChg>
      <pc:sldChg chg="modSp add mod ord">
        <pc:chgData name="Karl Michael Höferl" userId="544d2ce1-0a3b-4706-9dfd-c6d69d0e3c8e" providerId="ADAL" clId="{9C8D8621-C1E7-44DE-8592-AF5CEC82CCCC}" dt="2024-11-07T14:02:49.485" v="4435" actId="790"/>
        <pc:sldMkLst>
          <pc:docMk/>
          <pc:sldMk cId="1008238719" sldId="280"/>
        </pc:sldMkLst>
      </pc:sldChg>
      <pc:sldChg chg="addSp delSp modSp new mod">
        <pc:chgData name="Karl Michael Höferl" userId="544d2ce1-0a3b-4706-9dfd-c6d69d0e3c8e" providerId="ADAL" clId="{9C8D8621-C1E7-44DE-8592-AF5CEC82CCCC}" dt="2024-11-07T14:02:49.506" v="4463" actId="790"/>
        <pc:sldMkLst>
          <pc:docMk/>
          <pc:sldMk cId="2704987943" sldId="281"/>
        </pc:sldMkLst>
      </pc:sldChg>
      <pc:sldChg chg="addSp delSp modSp add mod">
        <pc:chgData name="Karl Michael Höferl" userId="544d2ce1-0a3b-4706-9dfd-c6d69d0e3c8e" providerId="ADAL" clId="{9C8D8621-C1E7-44DE-8592-AF5CEC82CCCC}" dt="2024-11-07T14:02:49.492" v="4445" actId="790"/>
        <pc:sldMkLst>
          <pc:docMk/>
          <pc:sldMk cId="2444654846" sldId="282"/>
        </pc:sldMkLst>
      </pc:sldChg>
      <pc:sldChg chg="addSp delSp modSp add mod">
        <pc:chgData name="Karl Michael Höferl" userId="544d2ce1-0a3b-4706-9dfd-c6d69d0e3c8e" providerId="ADAL" clId="{9C8D8621-C1E7-44DE-8592-AF5CEC82CCCC}" dt="2024-11-07T14:02:49.503" v="4459" actId="790"/>
        <pc:sldMkLst>
          <pc:docMk/>
          <pc:sldMk cId="235000140" sldId="283"/>
        </pc:sldMkLst>
      </pc:sldChg>
      <pc:sldChg chg="modSp new mod">
        <pc:chgData name="Karl Michael Höferl" userId="544d2ce1-0a3b-4706-9dfd-c6d69d0e3c8e" providerId="ADAL" clId="{9C8D8621-C1E7-44DE-8592-AF5CEC82CCCC}" dt="2024-11-07T14:02:49.514" v="4468" actId="790"/>
        <pc:sldMkLst>
          <pc:docMk/>
          <pc:sldMk cId="1510336196" sldId="284"/>
        </pc:sldMkLst>
      </pc:sldChg>
      <pc:sldChg chg="modSp new mod">
        <pc:chgData name="Karl Michael Höferl" userId="544d2ce1-0a3b-4706-9dfd-c6d69d0e3c8e" providerId="ADAL" clId="{9C8D8621-C1E7-44DE-8592-AF5CEC82CCCC}" dt="2024-11-07T14:02:49.524" v="4478" actId="790"/>
        <pc:sldMkLst>
          <pc:docMk/>
          <pc:sldMk cId="1326639452" sldId="285"/>
        </pc:sldMkLst>
      </pc:sldChg>
      <pc:sldChg chg="addSp modSp new mod">
        <pc:chgData name="Karl Michael Höferl" userId="544d2ce1-0a3b-4706-9dfd-c6d69d0e3c8e" providerId="ADAL" clId="{9C8D8621-C1E7-44DE-8592-AF5CEC82CCCC}" dt="2024-11-07T14:02:49.530" v="4483" actId="790"/>
        <pc:sldMkLst>
          <pc:docMk/>
          <pc:sldMk cId="3590246377" sldId="286"/>
        </pc:sldMkLst>
      </pc:sldChg>
      <pc:sldChg chg="addSp modSp new mod">
        <pc:chgData name="Karl Michael Höferl" userId="544d2ce1-0a3b-4706-9dfd-c6d69d0e3c8e" providerId="ADAL" clId="{9C8D8621-C1E7-44DE-8592-AF5CEC82CCCC}" dt="2024-11-07T14:03:04.564" v="4612" actId="313"/>
        <pc:sldMkLst>
          <pc:docMk/>
          <pc:sldMk cId="2213621785" sldId="287"/>
        </pc:sldMkLst>
      </pc:sldChg>
      <pc:sldChg chg="addSp modSp new mod">
        <pc:chgData name="Karl Michael Höferl" userId="544d2ce1-0a3b-4706-9dfd-c6d69d0e3c8e" providerId="ADAL" clId="{9C8D8621-C1E7-44DE-8592-AF5CEC82CCCC}" dt="2024-11-07T14:02:49.536" v="4488" actId="790"/>
        <pc:sldMkLst>
          <pc:docMk/>
          <pc:sldMk cId="2203651451" sldId="288"/>
        </pc:sldMkLst>
      </pc:sldChg>
      <pc:sldChg chg="modSp new mod">
        <pc:chgData name="Karl Michael Höferl" userId="544d2ce1-0a3b-4706-9dfd-c6d69d0e3c8e" providerId="ADAL" clId="{9C8D8621-C1E7-44DE-8592-AF5CEC82CCCC}" dt="2024-11-07T14:02:49.542" v="4493" actId="790"/>
        <pc:sldMkLst>
          <pc:docMk/>
          <pc:sldMk cId="1090453378" sldId="289"/>
        </pc:sldMkLst>
      </pc:sldChg>
      <pc:sldChg chg="addSp delSp modSp new mod">
        <pc:chgData name="Karl Michael Höferl" userId="544d2ce1-0a3b-4706-9dfd-c6d69d0e3c8e" providerId="ADAL" clId="{9C8D8621-C1E7-44DE-8592-AF5CEC82CCCC}" dt="2024-11-07T14:02:49.546" v="4498" actId="790"/>
        <pc:sldMkLst>
          <pc:docMk/>
          <pc:sldMk cId="2198393063" sldId="290"/>
        </pc:sldMkLst>
      </pc:sldChg>
      <pc:sldChg chg="modSp add mod">
        <pc:chgData name="Karl Michael Höferl" userId="544d2ce1-0a3b-4706-9dfd-c6d69d0e3c8e" providerId="ADAL" clId="{9C8D8621-C1E7-44DE-8592-AF5CEC82CCCC}" dt="2024-11-07T14:02:49.553" v="4506" actId="790"/>
        <pc:sldMkLst>
          <pc:docMk/>
          <pc:sldMk cId="230754232" sldId="291"/>
        </pc:sldMkLst>
      </pc:sldChg>
      <pc:sldChg chg="new del">
        <pc:chgData name="Karl Michael Höferl" userId="544d2ce1-0a3b-4706-9dfd-c6d69d0e3c8e" providerId="ADAL" clId="{9C8D8621-C1E7-44DE-8592-AF5CEC82CCCC}" dt="2024-10-30T10:03:43.126" v="1915" actId="47"/>
        <pc:sldMkLst>
          <pc:docMk/>
          <pc:sldMk cId="3371439379" sldId="292"/>
        </pc:sldMkLst>
      </pc:sldChg>
      <pc:sldChg chg="modSp add mod">
        <pc:chgData name="Karl Michael Höferl" userId="544d2ce1-0a3b-4706-9dfd-c6d69d0e3c8e" providerId="ADAL" clId="{9C8D8621-C1E7-44DE-8592-AF5CEC82CCCC}" dt="2024-11-07T14:02:49.559" v="4516" actId="790"/>
        <pc:sldMkLst>
          <pc:docMk/>
          <pc:sldMk cId="1501483376" sldId="293"/>
        </pc:sldMkLst>
      </pc:sldChg>
      <pc:sldChg chg="addSp delSp modSp new del">
        <pc:chgData name="Karl Michael Höferl" userId="544d2ce1-0a3b-4706-9dfd-c6d69d0e3c8e" providerId="ADAL" clId="{9C8D8621-C1E7-44DE-8592-AF5CEC82CCCC}" dt="2024-10-30T10:12:34.663" v="1972" actId="47"/>
        <pc:sldMkLst>
          <pc:docMk/>
          <pc:sldMk cId="203453722" sldId="294"/>
        </pc:sldMkLst>
      </pc:sldChg>
      <pc:sldChg chg="modSp add mod">
        <pc:chgData name="Karl Michael Höferl" userId="544d2ce1-0a3b-4706-9dfd-c6d69d0e3c8e" providerId="ADAL" clId="{9C8D8621-C1E7-44DE-8592-AF5CEC82CCCC}" dt="2024-11-07T14:02:49.476" v="4425" actId="790"/>
        <pc:sldMkLst>
          <pc:docMk/>
          <pc:sldMk cId="1323911253" sldId="294"/>
        </pc:sldMkLst>
      </pc:sldChg>
      <pc:sldChg chg="new del">
        <pc:chgData name="Karl Michael Höferl" userId="544d2ce1-0a3b-4706-9dfd-c6d69d0e3c8e" providerId="ADAL" clId="{9C8D8621-C1E7-44DE-8592-AF5CEC82CCCC}" dt="2024-10-30T10:13:26.353" v="1978" actId="680"/>
        <pc:sldMkLst>
          <pc:docMk/>
          <pc:sldMk cId="1385114306" sldId="294"/>
        </pc:sldMkLst>
      </pc:sldChg>
      <pc:sldChg chg="new del">
        <pc:chgData name="Karl Michael Höferl" userId="544d2ce1-0a3b-4706-9dfd-c6d69d0e3c8e" providerId="ADAL" clId="{9C8D8621-C1E7-44DE-8592-AF5CEC82CCCC}" dt="2024-10-30T10:14:12.045" v="1993" actId="47"/>
        <pc:sldMkLst>
          <pc:docMk/>
          <pc:sldMk cId="3295494565" sldId="295"/>
        </pc:sldMkLst>
      </pc:sldChg>
      <pc:sldChg chg="modSp add mod">
        <pc:chgData name="Karl Michael Höferl" userId="544d2ce1-0a3b-4706-9dfd-c6d69d0e3c8e" providerId="ADAL" clId="{9C8D8621-C1E7-44DE-8592-AF5CEC82CCCC}" dt="2024-11-07T14:02:49.560" v="4517" actId="790"/>
        <pc:sldMkLst>
          <pc:docMk/>
          <pc:sldMk cId="44523614" sldId="296"/>
        </pc:sldMkLst>
      </pc:sldChg>
      <pc:sldChg chg="modSp add mod">
        <pc:chgData name="Karl Michael Höferl" userId="544d2ce1-0a3b-4706-9dfd-c6d69d0e3c8e" providerId="ADAL" clId="{9C8D8621-C1E7-44DE-8592-AF5CEC82CCCC}" dt="2024-11-07T14:02:49.567" v="4522" actId="790"/>
        <pc:sldMkLst>
          <pc:docMk/>
          <pc:sldMk cId="777216386" sldId="297"/>
        </pc:sldMkLst>
      </pc:sldChg>
      <pc:sldChg chg="modSp new mod">
        <pc:chgData name="Karl Michael Höferl" userId="544d2ce1-0a3b-4706-9dfd-c6d69d0e3c8e" providerId="ADAL" clId="{9C8D8621-C1E7-44DE-8592-AF5CEC82CCCC}" dt="2024-11-07T14:02:49.570" v="4527" actId="790"/>
        <pc:sldMkLst>
          <pc:docMk/>
          <pc:sldMk cId="1758996952" sldId="298"/>
        </pc:sldMkLst>
      </pc:sldChg>
      <pc:sldChg chg="addSp modSp add mod">
        <pc:chgData name="Karl Michael Höferl" userId="544d2ce1-0a3b-4706-9dfd-c6d69d0e3c8e" providerId="ADAL" clId="{9C8D8621-C1E7-44DE-8592-AF5CEC82CCCC}" dt="2024-11-07T14:02:49.575" v="4532" actId="790"/>
        <pc:sldMkLst>
          <pc:docMk/>
          <pc:sldMk cId="3055469499" sldId="299"/>
        </pc:sldMkLst>
      </pc:sldChg>
      <pc:sldChg chg="addSp modSp add mod">
        <pc:chgData name="Karl Michael Höferl" userId="544d2ce1-0a3b-4706-9dfd-c6d69d0e3c8e" providerId="ADAL" clId="{9C8D8621-C1E7-44DE-8592-AF5CEC82CCCC}" dt="2024-11-07T14:02:49.585" v="4542" actId="790"/>
        <pc:sldMkLst>
          <pc:docMk/>
          <pc:sldMk cId="1556042651" sldId="300"/>
        </pc:sldMkLst>
      </pc:sldChg>
      <pc:sldChg chg="modSp add mod">
        <pc:chgData name="Karl Michael Höferl" userId="544d2ce1-0a3b-4706-9dfd-c6d69d0e3c8e" providerId="ADAL" clId="{9C8D8621-C1E7-44DE-8592-AF5CEC82CCCC}" dt="2024-11-07T14:02:49.586" v="4543" actId="790"/>
        <pc:sldMkLst>
          <pc:docMk/>
          <pc:sldMk cId="3243565832" sldId="301"/>
        </pc:sldMkLst>
      </pc:sldChg>
      <pc:sldChg chg="modSp add mod">
        <pc:chgData name="Karl Michael Höferl" userId="544d2ce1-0a3b-4706-9dfd-c6d69d0e3c8e" providerId="ADAL" clId="{9C8D8621-C1E7-44DE-8592-AF5CEC82CCCC}" dt="2024-11-07T14:02:49.592" v="4548" actId="790"/>
        <pc:sldMkLst>
          <pc:docMk/>
          <pc:sldMk cId="1379702245" sldId="302"/>
        </pc:sldMkLst>
      </pc:sldChg>
      <pc:sldChg chg="addSp delSp modSp new mod">
        <pc:chgData name="Karl Michael Höferl" userId="544d2ce1-0a3b-4706-9dfd-c6d69d0e3c8e" providerId="ADAL" clId="{9C8D8621-C1E7-44DE-8592-AF5CEC82CCCC}" dt="2024-11-07T14:02:49.604" v="4558" actId="790"/>
        <pc:sldMkLst>
          <pc:docMk/>
          <pc:sldMk cId="1623500192" sldId="303"/>
        </pc:sldMkLst>
      </pc:sldChg>
      <pc:sldChg chg="addSp delSp modSp add mod ord">
        <pc:chgData name="Karl Michael Höferl" userId="544d2ce1-0a3b-4706-9dfd-c6d69d0e3c8e" providerId="ADAL" clId="{9C8D8621-C1E7-44DE-8592-AF5CEC82CCCC}" dt="2024-11-07T14:02:49.598" v="4553" actId="790"/>
        <pc:sldMkLst>
          <pc:docMk/>
          <pc:sldMk cId="3864788756" sldId="304"/>
        </pc:sldMkLst>
      </pc:sldChg>
      <pc:sldChg chg="modSp add mod">
        <pc:chgData name="Karl Michael Höferl" userId="544d2ce1-0a3b-4706-9dfd-c6d69d0e3c8e" providerId="ADAL" clId="{9C8D8621-C1E7-44DE-8592-AF5CEC82CCCC}" dt="2024-11-07T14:02:49.627" v="4587" actId="790"/>
        <pc:sldMkLst>
          <pc:docMk/>
          <pc:sldMk cId="1210908376" sldId="305"/>
        </pc:sldMkLst>
      </pc:sldChg>
      <pc:sldChg chg="addSp delSp modSp new mod ord modClrScheme chgLayout modNotesTx">
        <pc:chgData name="Karl Michael Höferl" userId="544d2ce1-0a3b-4706-9dfd-c6d69d0e3c8e" providerId="ADAL" clId="{9C8D8621-C1E7-44DE-8592-AF5CEC82CCCC}" dt="2024-11-07T14:02:49.611" v="4566" actId="790"/>
        <pc:sldMkLst>
          <pc:docMk/>
          <pc:sldMk cId="3310502079" sldId="306"/>
        </pc:sldMkLst>
      </pc:sldChg>
      <pc:sldChg chg="addSp delSp modSp new mod modClrScheme chgLayout">
        <pc:chgData name="Karl Michael Höferl" userId="544d2ce1-0a3b-4706-9dfd-c6d69d0e3c8e" providerId="ADAL" clId="{9C8D8621-C1E7-44DE-8592-AF5CEC82CCCC}" dt="2024-11-07T14:02:49.606" v="4561" actId="790"/>
        <pc:sldMkLst>
          <pc:docMk/>
          <pc:sldMk cId="2078775866" sldId="307"/>
        </pc:sldMkLst>
      </pc:sldChg>
      <pc:sldChg chg="addSp delSp modSp add mod ord">
        <pc:chgData name="Karl Michael Höferl" userId="544d2ce1-0a3b-4706-9dfd-c6d69d0e3c8e" providerId="ADAL" clId="{9C8D8621-C1E7-44DE-8592-AF5CEC82CCCC}" dt="2024-11-07T14:02:49.614" v="4570" actId="790"/>
        <pc:sldMkLst>
          <pc:docMk/>
          <pc:sldMk cId="517124503" sldId="308"/>
        </pc:sldMkLst>
      </pc:sldChg>
      <pc:sldChg chg="addSp delSp modSp new mod modClrScheme chgLayout">
        <pc:chgData name="Karl Michael Höferl" userId="544d2ce1-0a3b-4706-9dfd-c6d69d0e3c8e" providerId="ADAL" clId="{9C8D8621-C1E7-44DE-8592-AF5CEC82CCCC}" dt="2024-11-07T14:02:49.641" v="4592" actId="790"/>
        <pc:sldMkLst>
          <pc:docMk/>
          <pc:sldMk cId="793676896" sldId="309"/>
        </pc:sldMkLst>
      </pc:sldChg>
      <pc:sldChg chg="delSp modSp new mod ord modShow">
        <pc:chgData name="Karl Michael Höferl" userId="544d2ce1-0a3b-4706-9dfd-c6d69d0e3c8e" providerId="ADAL" clId="{9C8D8621-C1E7-44DE-8592-AF5CEC82CCCC}" dt="2024-11-07T14:02:49.658" v="4611" actId="790"/>
        <pc:sldMkLst>
          <pc:docMk/>
          <pc:sldMk cId="4230634733" sldId="310"/>
        </pc:sldMkLst>
      </pc:sldChg>
      <pc:sldChg chg="addSp delSp modSp new mod ord modNotes">
        <pc:chgData name="Karl Michael Höferl" userId="544d2ce1-0a3b-4706-9dfd-c6d69d0e3c8e" providerId="ADAL" clId="{9C8D8621-C1E7-44DE-8592-AF5CEC82CCCC}" dt="2024-11-07T14:02:49.578" v="4536" actId="790"/>
        <pc:sldMkLst>
          <pc:docMk/>
          <pc:sldMk cId="1454950511" sldId="311"/>
        </pc:sldMkLst>
      </pc:sldChg>
      <pc:sldChg chg="addSp delSp modSp new del mod modClrScheme chgLayout">
        <pc:chgData name="Karl Michael Höferl" userId="544d2ce1-0a3b-4706-9dfd-c6d69d0e3c8e" providerId="ADAL" clId="{9C8D8621-C1E7-44DE-8592-AF5CEC82CCCC}" dt="2024-10-30T12:34:41.029" v="3565" actId="47"/>
        <pc:sldMkLst>
          <pc:docMk/>
          <pc:sldMk cId="262360387" sldId="312"/>
        </pc:sldMkLst>
      </pc:sldChg>
      <pc:sldChg chg="addSp delSp modSp add mod">
        <pc:chgData name="Karl Michael Höferl" userId="544d2ce1-0a3b-4706-9dfd-c6d69d0e3c8e" providerId="ADAL" clId="{9C8D8621-C1E7-44DE-8592-AF5CEC82CCCC}" dt="2024-11-07T14:02:49.467" v="4413" actId="790"/>
        <pc:sldMkLst>
          <pc:docMk/>
          <pc:sldMk cId="1876126748" sldId="313"/>
        </pc:sldMkLst>
      </pc:sldChg>
      <pc:sldChg chg="addSp delSp modSp new mod">
        <pc:chgData name="Karl Michael Höferl" userId="544d2ce1-0a3b-4706-9dfd-c6d69d0e3c8e" providerId="ADAL" clId="{9C8D8621-C1E7-44DE-8592-AF5CEC82CCCC}" dt="2024-11-07T14:02:49.618" v="4575" actId="790"/>
        <pc:sldMkLst>
          <pc:docMk/>
          <pc:sldMk cId="262264990" sldId="314"/>
        </pc:sldMkLst>
      </pc:sldChg>
      <pc:sldChg chg="addSp delSp modSp new mod modClrScheme chgLayout modNotes">
        <pc:chgData name="Karl Michael Höferl" userId="544d2ce1-0a3b-4706-9dfd-c6d69d0e3c8e" providerId="ADAL" clId="{9C8D8621-C1E7-44DE-8592-AF5CEC82CCCC}" dt="2024-11-07T14:02:49.621" v="4581" actId="790"/>
        <pc:sldMkLst>
          <pc:docMk/>
          <pc:sldMk cId="743362321" sldId="315"/>
        </pc:sldMkLst>
      </pc:sldChg>
      <pc:sldChg chg="addSp delSp modSp new mod">
        <pc:chgData name="Karl Michael Höferl" userId="544d2ce1-0a3b-4706-9dfd-c6d69d0e3c8e" providerId="ADAL" clId="{9C8D8621-C1E7-44DE-8592-AF5CEC82CCCC}" dt="2024-11-07T14:02:49.626" v="4586" actId="790"/>
        <pc:sldMkLst>
          <pc:docMk/>
          <pc:sldMk cId="904590424" sldId="316"/>
        </pc:sldMkLst>
      </pc:sldChg>
      <pc:sldChg chg="modSp add mod">
        <pc:chgData name="Karl Michael Höferl" userId="544d2ce1-0a3b-4706-9dfd-c6d69d0e3c8e" providerId="ADAL" clId="{9C8D8621-C1E7-44DE-8592-AF5CEC82CCCC}" dt="2024-11-07T14:02:49.549" v="4502" actId="790"/>
        <pc:sldMkLst>
          <pc:docMk/>
          <pc:sldMk cId="741512867" sldId="317"/>
        </pc:sldMkLst>
      </pc:sldChg>
      <pc:sldChg chg="addSp modSp new mod">
        <pc:chgData name="Karl Michael Höferl" userId="544d2ce1-0a3b-4706-9dfd-c6d69d0e3c8e" providerId="ADAL" clId="{9C8D8621-C1E7-44DE-8592-AF5CEC82CCCC}" dt="2024-11-07T14:02:49.646" v="4597" actId="790"/>
        <pc:sldMkLst>
          <pc:docMk/>
          <pc:sldMk cId="1721776883" sldId="318"/>
        </pc:sldMkLst>
      </pc:sldChg>
      <pc:sldChg chg="addSp delSp modSp add del mod modClrScheme chgLayout">
        <pc:chgData name="Karl Michael Höferl" userId="544d2ce1-0a3b-4706-9dfd-c6d69d0e3c8e" providerId="ADAL" clId="{9C8D8621-C1E7-44DE-8592-AF5CEC82CCCC}" dt="2024-10-29T19:26:22.146" v="29"/>
        <pc:sldMkLst>
          <pc:docMk/>
          <pc:sldMk cId="2968475964" sldId="501"/>
        </pc:sldMkLst>
      </pc:sldChg>
      <pc:sldMasterChg chg="modSp mod modSldLayout">
        <pc:chgData name="Karl Michael Höferl" userId="544d2ce1-0a3b-4706-9dfd-c6d69d0e3c8e" providerId="ADAL" clId="{9C8D8621-C1E7-44DE-8592-AF5CEC82CCCC}" dt="2024-10-30T08:15:26.767" v="716" actId="1035"/>
        <pc:sldMasterMkLst>
          <pc:docMk/>
          <pc:sldMasterMk cId="2449632651" sldId="2147483648"/>
        </pc:sldMasterMkLst>
        <pc:sldLayoutChg chg="modSp mod">
          <pc:chgData name="Karl Michael Höferl" userId="544d2ce1-0a3b-4706-9dfd-c6d69d0e3c8e" providerId="ADAL" clId="{9C8D8621-C1E7-44DE-8592-AF5CEC82CCCC}" dt="2024-10-30T08:15:26.767" v="716" actId="1035"/>
          <pc:sldLayoutMkLst>
            <pc:docMk/>
            <pc:sldMasterMk cId="2449632651" sldId="2147483648"/>
            <pc:sldLayoutMk cId="3232414894" sldId="2147483650"/>
          </pc:sldLayoutMkLst>
        </pc:sldLayoutChg>
      </pc:sldMasterChg>
    </pc:docChg>
  </pc:docChgLst>
  <pc:docChgLst>
    <pc:chgData name="Karl Michael" userId="544d2ce1-0a3b-4706-9dfd-c6d69d0e3c8e" providerId="ADAL" clId="{29BAE762-5D2C-419C-885D-940A1F3F788D}"/>
    <pc:docChg chg="modSld">
      <pc:chgData name="Karl Michael" userId="544d2ce1-0a3b-4706-9dfd-c6d69d0e3c8e" providerId="ADAL" clId="{29BAE762-5D2C-419C-885D-940A1F3F788D}" dt="2024-11-09T07:58:00.718" v="3" actId="20577"/>
      <pc:docMkLst>
        <pc:docMk/>
      </pc:docMkLst>
      <pc:sldChg chg="modSp mod">
        <pc:chgData name="Karl Michael" userId="544d2ce1-0a3b-4706-9dfd-c6d69d0e3c8e" providerId="ADAL" clId="{29BAE762-5D2C-419C-885D-940A1F3F788D}" dt="2024-11-09T07:58:00.718" v="3" actId="20577"/>
        <pc:sldMkLst>
          <pc:docMk/>
          <pc:sldMk cId="1113746278" sldId="27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F5A751-932C-4574-9153-CF13949DF279}" type="doc">
      <dgm:prSet loTypeId="urn:microsoft.com/office/officeart/2005/8/layout/radial1" loCatId="relationship" qsTypeId="urn:microsoft.com/office/officeart/2005/8/quickstyle/simple1" qsCatId="simple" csTypeId="urn:microsoft.com/office/officeart/2005/8/colors/colorful1" csCatId="colorful" phldr="1"/>
      <dgm:spPr/>
      <dgm:t>
        <a:bodyPr/>
        <a:lstStyle/>
        <a:p>
          <a:endParaRPr lang="en-GB"/>
        </a:p>
      </dgm:t>
    </dgm:pt>
    <dgm:pt modelId="{C31667BF-9A29-4894-AAF0-2E88964F9780}">
      <dgm:prSet phldrT="[Text]" custT="1"/>
      <dgm:spPr/>
      <dgm:t>
        <a:bodyPr/>
        <a:lstStyle/>
        <a:p>
          <a:r>
            <a:rPr lang="en-GB" sz="2400" b="1"/>
            <a:t>Quality Criteria</a:t>
          </a:r>
        </a:p>
      </dgm:t>
    </dgm:pt>
    <dgm:pt modelId="{780D9C4B-98F4-4439-AFA1-71444901995D}" type="parTrans" cxnId="{90160499-2DA4-4307-96C8-537FB7375886}">
      <dgm:prSet/>
      <dgm:spPr/>
      <dgm:t>
        <a:bodyPr/>
        <a:lstStyle/>
        <a:p>
          <a:endParaRPr lang="en-GB" sz="5400" b="1"/>
        </a:p>
      </dgm:t>
    </dgm:pt>
    <dgm:pt modelId="{916CD9FD-FA91-48B2-8E48-F9C1934685A9}" type="sibTrans" cxnId="{90160499-2DA4-4307-96C8-537FB7375886}">
      <dgm:prSet/>
      <dgm:spPr/>
      <dgm:t>
        <a:bodyPr/>
        <a:lstStyle/>
        <a:p>
          <a:endParaRPr lang="en-GB" sz="5400" b="1"/>
        </a:p>
      </dgm:t>
    </dgm:pt>
    <dgm:pt modelId="{42C0612C-34D4-4C45-B2DA-0F1D48EE7673}">
      <dgm:prSet phldrT="[Text]" custT="1"/>
      <dgm:spPr>
        <a:ln>
          <a:solidFill>
            <a:schemeClr val="tx1"/>
          </a:solidFill>
        </a:ln>
      </dgm:spPr>
      <dgm:t>
        <a:bodyPr/>
        <a:lstStyle/>
        <a:p>
          <a:r>
            <a:rPr lang="en-GB" sz="1400" b="1">
              <a:solidFill>
                <a:schemeClr val="tx1"/>
              </a:solidFill>
            </a:rPr>
            <a:t>Objectivity</a:t>
          </a:r>
        </a:p>
      </dgm:t>
    </dgm:pt>
    <dgm:pt modelId="{8DD0BB45-914C-4A78-8943-A66FA70491B9}" type="parTrans" cxnId="{C701E1EB-E4FE-4B50-B47D-45C998F31EAD}">
      <dgm:prSet custT="1"/>
      <dgm:spPr/>
      <dgm:t>
        <a:bodyPr/>
        <a:lstStyle/>
        <a:p>
          <a:endParaRPr lang="en-GB" sz="1400" b="1"/>
        </a:p>
      </dgm:t>
    </dgm:pt>
    <dgm:pt modelId="{C224E2D3-CE20-4667-B12A-1B31263A5665}" type="sibTrans" cxnId="{C701E1EB-E4FE-4B50-B47D-45C998F31EAD}">
      <dgm:prSet/>
      <dgm:spPr/>
      <dgm:t>
        <a:bodyPr/>
        <a:lstStyle/>
        <a:p>
          <a:endParaRPr lang="en-GB" sz="5400" b="1"/>
        </a:p>
      </dgm:t>
    </dgm:pt>
    <dgm:pt modelId="{914EB1A2-F90E-48DD-B34C-778B39F3014B}">
      <dgm:prSet phldrT="[Text]" custT="1"/>
      <dgm:spPr>
        <a:ln>
          <a:solidFill>
            <a:schemeClr val="tx1"/>
          </a:solidFill>
        </a:ln>
      </dgm:spPr>
      <dgm:t>
        <a:bodyPr/>
        <a:lstStyle/>
        <a:p>
          <a:r>
            <a:rPr lang="en-GB" sz="1400" b="1">
              <a:solidFill>
                <a:schemeClr val="tx1"/>
              </a:solidFill>
            </a:rPr>
            <a:t>Honesty</a:t>
          </a:r>
        </a:p>
      </dgm:t>
    </dgm:pt>
    <dgm:pt modelId="{B9B5BA5E-FCD2-4C39-A390-75E13045B910}" type="parTrans" cxnId="{DD22D772-FA39-4DEB-9B74-645E2F307F16}">
      <dgm:prSet custT="1"/>
      <dgm:spPr/>
      <dgm:t>
        <a:bodyPr/>
        <a:lstStyle/>
        <a:p>
          <a:endParaRPr lang="en-GB" sz="1400" b="1"/>
        </a:p>
      </dgm:t>
    </dgm:pt>
    <dgm:pt modelId="{6ACAD2EE-6522-47D7-B371-D25BC485EE2C}" type="sibTrans" cxnId="{DD22D772-FA39-4DEB-9B74-645E2F307F16}">
      <dgm:prSet/>
      <dgm:spPr/>
      <dgm:t>
        <a:bodyPr/>
        <a:lstStyle/>
        <a:p>
          <a:endParaRPr lang="en-GB" sz="5400" b="1"/>
        </a:p>
      </dgm:t>
    </dgm:pt>
    <dgm:pt modelId="{97594200-765F-4E66-A7DC-8D9B2644E9B5}">
      <dgm:prSet phldrT="[Text]"/>
      <dgm:spPr/>
      <dgm:t>
        <a:bodyPr/>
        <a:lstStyle/>
        <a:p>
          <a:endParaRPr lang="en-GB" sz="5400" b="1"/>
        </a:p>
      </dgm:t>
    </dgm:pt>
    <dgm:pt modelId="{15C8521A-1799-4F2F-9C9A-D4097D3CFDBE}" type="parTrans" cxnId="{82D1E66E-95CA-4F17-B62E-B7EB03F72B72}">
      <dgm:prSet/>
      <dgm:spPr/>
      <dgm:t>
        <a:bodyPr/>
        <a:lstStyle/>
        <a:p>
          <a:endParaRPr lang="en-GB" sz="5400" b="1"/>
        </a:p>
      </dgm:t>
    </dgm:pt>
    <dgm:pt modelId="{842980DC-5525-40FE-AF51-81EE1329812A}" type="sibTrans" cxnId="{82D1E66E-95CA-4F17-B62E-B7EB03F72B72}">
      <dgm:prSet/>
      <dgm:spPr/>
      <dgm:t>
        <a:bodyPr/>
        <a:lstStyle/>
        <a:p>
          <a:endParaRPr lang="en-GB" sz="5400" b="1"/>
        </a:p>
      </dgm:t>
    </dgm:pt>
    <dgm:pt modelId="{5FEC8615-73C0-4184-B094-B55D5D0EE2DA}">
      <dgm:prSet phldrT="[Text]" custT="1"/>
      <dgm:spPr>
        <a:ln>
          <a:solidFill>
            <a:schemeClr val="tx1"/>
          </a:solidFill>
        </a:ln>
      </dgm:spPr>
      <dgm:t>
        <a:bodyPr/>
        <a:lstStyle/>
        <a:p>
          <a:r>
            <a:rPr lang="en-GB" sz="1400" b="1">
              <a:solidFill>
                <a:schemeClr val="tx1"/>
              </a:solidFill>
            </a:rPr>
            <a:t>Verifiability</a:t>
          </a:r>
        </a:p>
      </dgm:t>
    </dgm:pt>
    <dgm:pt modelId="{71CA5A88-39C1-48B1-B77A-146A005C6F5E}" type="parTrans" cxnId="{13B5F8CC-3684-4028-BED7-AEFCFF26B8C7}">
      <dgm:prSet custT="1"/>
      <dgm:spPr/>
      <dgm:t>
        <a:bodyPr/>
        <a:lstStyle/>
        <a:p>
          <a:endParaRPr lang="en-GB" sz="1400" b="1"/>
        </a:p>
      </dgm:t>
    </dgm:pt>
    <dgm:pt modelId="{6523EDC8-8EEC-4F6A-A287-88CF7EA8AB91}" type="sibTrans" cxnId="{13B5F8CC-3684-4028-BED7-AEFCFF26B8C7}">
      <dgm:prSet/>
      <dgm:spPr/>
      <dgm:t>
        <a:bodyPr/>
        <a:lstStyle/>
        <a:p>
          <a:endParaRPr lang="en-GB" sz="5400" b="1"/>
        </a:p>
      </dgm:t>
    </dgm:pt>
    <dgm:pt modelId="{985D238E-2203-4AD4-9644-7E0669B40E61}">
      <dgm:prSet phldrT="[Text]" custT="1"/>
      <dgm:spPr>
        <a:ln>
          <a:solidFill>
            <a:schemeClr val="tx1"/>
          </a:solidFill>
        </a:ln>
      </dgm:spPr>
      <dgm:t>
        <a:bodyPr/>
        <a:lstStyle/>
        <a:p>
          <a:r>
            <a:rPr lang="en-GB" sz="1400" b="1">
              <a:solidFill>
                <a:schemeClr val="tx1"/>
              </a:solidFill>
            </a:rPr>
            <a:t>Reliability</a:t>
          </a:r>
        </a:p>
      </dgm:t>
    </dgm:pt>
    <dgm:pt modelId="{C34A82A5-9FC8-458E-89D2-E25FE0F3663C}" type="parTrans" cxnId="{63A17423-B1CA-4DB2-AA81-2D54D75F94F6}">
      <dgm:prSet custT="1"/>
      <dgm:spPr/>
      <dgm:t>
        <a:bodyPr/>
        <a:lstStyle/>
        <a:p>
          <a:endParaRPr lang="en-GB" sz="1400" b="1"/>
        </a:p>
      </dgm:t>
    </dgm:pt>
    <dgm:pt modelId="{F5A2B04D-D787-468D-AB8F-C2414B7FAA18}" type="sibTrans" cxnId="{63A17423-B1CA-4DB2-AA81-2D54D75F94F6}">
      <dgm:prSet/>
      <dgm:spPr/>
      <dgm:t>
        <a:bodyPr/>
        <a:lstStyle/>
        <a:p>
          <a:endParaRPr lang="en-GB" sz="5400" b="1"/>
        </a:p>
      </dgm:t>
    </dgm:pt>
    <dgm:pt modelId="{65BD09ED-345C-4FDB-AE82-AD58764392D8}">
      <dgm:prSet phldrT="[Text]" custT="1"/>
      <dgm:spPr>
        <a:ln>
          <a:solidFill>
            <a:schemeClr val="tx1"/>
          </a:solidFill>
        </a:ln>
      </dgm:spPr>
      <dgm:t>
        <a:bodyPr/>
        <a:lstStyle/>
        <a:p>
          <a:r>
            <a:rPr lang="en-GB" sz="1400" b="1">
              <a:solidFill>
                <a:schemeClr val="tx1"/>
              </a:solidFill>
            </a:rPr>
            <a:t>Validity</a:t>
          </a:r>
        </a:p>
      </dgm:t>
    </dgm:pt>
    <dgm:pt modelId="{FE1DAD2A-E30F-4302-BFA8-ABFD58FC147F}" type="parTrans" cxnId="{3D39D65F-ABC3-408C-A8FF-B3244F7B4825}">
      <dgm:prSet custT="1"/>
      <dgm:spPr/>
      <dgm:t>
        <a:bodyPr/>
        <a:lstStyle/>
        <a:p>
          <a:endParaRPr lang="en-GB" sz="1400" b="1"/>
        </a:p>
      </dgm:t>
    </dgm:pt>
    <dgm:pt modelId="{1824E7D8-0D60-4B47-9E10-929B83291E3F}" type="sibTrans" cxnId="{3D39D65F-ABC3-408C-A8FF-B3244F7B4825}">
      <dgm:prSet/>
      <dgm:spPr/>
      <dgm:t>
        <a:bodyPr/>
        <a:lstStyle/>
        <a:p>
          <a:endParaRPr lang="en-GB" sz="5400" b="1"/>
        </a:p>
      </dgm:t>
    </dgm:pt>
    <dgm:pt modelId="{6EABABBA-9F66-4DBB-BD7E-E22CA996C342}">
      <dgm:prSet phldrT="[Text]" custT="1"/>
      <dgm:spPr>
        <a:ln>
          <a:solidFill>
            <a:schemeClr val="tx1"/>
          </a:solidFill>
        </a:ln>
      </dgm:spPr>
      <dgm:t>
        <a:bodyPr/>
        <a:lstStyle/>
        <a:p>
          <a:r>
            <a:rPr lang="en-GB" sz="1400" b="1">
              <a:solidFill>
                <a:schemeClr val="tx1"/>
              </a:solidFill>
            </a:rPr>
            <a:t>Comprehen-sibility</a:t>
          </a:r>
        </a:p>
      </dgm:t>
    </dgm:pt>
    <dgm:pt modelId="{3EBC7704-4B5D-4062-A83E-4DBC06725ACE}" type="parTrans" cxnId="{5B530681-118E-44E7-A1EF-07D32CFE8848}">
      <dgm:prSet custT="1"/>
      <dgm:spPr/>
      <dgm:t>
        <a:bodyPr/>
        <a:lstStyle/>
        <a:p>
          <a:endParaRPr lang="en-GB" sz="1400" b="1"/>
        </a:p>
      </dgm:t>
    </dgm:pt>
    <dgm:pt modelId="{E4082210-6375-48EE-B364-7B3C1B5E368D}" type="sibTrans" cxnId="{5B530681-118E-44E7-A1EF-07D32CFE8848}">
      <dgm:prSet/>
      <dgm:spPr/>
      <dgm:t>
        <a:bodyPr/>
        <a:lstStyle/>
        <a:p>
          <a:endParaRPr lang="en-GB" sz="5400" b="1"/>
        </a:p>
      </dgm:t>
    </dgm:pt>
    <dgm:pt modelId="{A8493F91-0A13-4E10-93C0-47EA23FE6606}">
      <dgm:prSet phldrT="[Text]" custT="1"/>
      <dgm:spPr>
        <a:ln>
          <a:solidFill>
            <a:schemeClr val="tx1"/>
          </a:solidFill>
        </a:ln>
      </dgm:spPr>
      <dgm:t>
        <a:bodyPr/>
        <a:lstStyle/>
        <a:p>
          <a:r>
            <a:rPr lang="en-GB" sz="1400" b="1">
              <a:solidFill>
                <a:schemeClr val="tx1"/>
              </a:solidFill>
            </a:rPr>
            <a:t>Relevance</a:t>
          </a:r>
        </a:p>
      </dgm:t>
    </dgm:pt>
    <dgm:pt modelId="{27D70B32-6D42-4B58-974F-9B7836B21351}" type="parTrans" cxnId="{8D3402BE-E794-4B4C-A8D6-84F0E271BCF6}">
      <dgm:prSet custT="1"/>
      <dgm:spPr/>
      <dgm:t>
        <a:bodyPr/>
        <a:lstStyle/>
        <a:p>
          <a:endParaRPr lang="en-GB" sz="1400" b="1"/>
        </a:p>
      </dgm:t>
    </dgm:pt>
    <dgm:pt modelId="{6E8D1A1E-338A-4D49-9212-79CAB98A9695}" type="sibTrans" cxnId="{8D3402BE-E794-4B4C-A8D6-84F0E271BCF6}">
      <dgm:prSet/>
      <dgm:spPr/>
      <dgm:t>
        <a:bodyPr/>
        <a:lstStyle/>
        <a:p>
          <a:endParaRPr lang="en-GB" sz="5400" b="1"/>
        </a:p>
      </dgm:t>
    </dgm:pt>
    <dgm:pt modelId="{F002E1C6-84FD-426A-AA60-8E058769897C}">
      <dgm:prSet phldrT="[Text]" custT="1"/>
      <dgm:spPr>
        <a:ln>
          <a:solidFill>
            <a:schemeClr val="tx1"/>
          </a:solidFill>
        </a:ln>
      </dgm:spPr>
      <dgm:t>
        <a:bodyPr/>
        <a:lstStyle/>
        <a:p>
          <a:r>
            <a:rPr lang="en-GB" sz="1400" b="1">
              <a:solidFill>
                <a:schemeClr val="tx1"/>
              </a:solidFill>
            </a:rPr>
            <a:t>Logical Argumen-tation</a:t>
          </a:r>
        </a:p>
      </dgm:t>
    </dgm:pt>
    <dgm:pt modelId="{392428BC-B4B0-4C46-82E3-B52BAD008C0C}" type="parTrans" cxnId="{F2C8CC4D-22C0-41A1-9DAC-FEA125C76221}">
      <dgm:prSet custT="1"/>
      <dgm:spPr/>
      <dgm:t>
        <a:bodyPr/>
        <a:lstStyle/>
        <a:p>
          <a:endParaRPr lang="en-GB" sz="1400" b="1"/>
        </a:p>
      </dgm:t>
    </dgm:pt>
    <dgm:pt modelId="{BEAC18D5-CD88-43B7-AEBB-85397D4B2D5D}" type="sibTrans" cxnId="{F2C8CC4D-22C0-41A1-9DAC-FEA125C76221}">
      <dgm:prSet/>
      <dgm:spPr/>
      <dgm:t>
        <a:bodyPr/>
        <a:lstStyle/>
        <a:p>
          <a:endParaRPr lang="en-GB" sz="5400" b="1"/>
        </a:p>
      </dgm:t>
    </dgm:pt>
    <dgm:pt modelId="{A77B809F-96EC-43AB-A58F-837BA50FA04D}">
      <dgm:prSet phldrT="[Text]" custT="1"/>
      <dgm:spPr>
        <a:ln>
          <a:solidFill>
            <a:schemeClr val="tx1"/>
          </a:solidFill>
        </a:ln>
      </dgm:spPr>
      <dgm:t>
        <a:bodyPr/>
        <a:lstStyle/>
        <a:p>
          <a:r>
            <a:rPr lang="en-GB" sz="1400" b="1">
              <a:solidFill>
                <a:schemeClr val="tx1"/>
              </a:solidFill>
            </a:rPr>
            <a:t>Originality</a:t>
          </a:r>
        </a:p>
      </dgm:t>
    </dgm:pt>
    <dgm:pt modelId="{45A08EC3-28C2-4B6C-BD35-27C2431F0E20}" type="parTrans" cxnId="{3A665ACB-C97A-44A9-9243-73CA2A7EA74B}">
      <dgm:prSet custT="1"/>
      <dgm:spPr/>
      <dgm:t>
        <a:bodyPr/>
        <a:lstStyle/>
        <a:p>
          <a:endParaRPr lang="en-GB" sz="1400" b="1"/>
        </a:p>
      </dgm:t>
    </dgm:pt>
    <dgm:pt modelId="{479772A2-7FD2-4FE9-AFB3-6A1579AA4466}" type="sibTrans" cxnId="{3A665ACB-C97A-44A9-9243-73CA2A7EA74B}">
      <dgm:prSet/>
      <dgm:spPr/>
      <dgm:t>
        <a:bodyPr/>
        <a:lstStyle/>
        <a:p>
          <a:endParaRPr lang="en-GB" sz="5400" b="1"/>
        </a:p>
      </dgm:t>
    </dgm:pt>
    <dgm:pt modelId="{5D56919B-FB85-4476-B4AA-288210AA56F9}">
      <dgm:prSet phldrT="[Text]" custT="1"/>
      <dgm:spPr>
        <a:ln>
          <a:solidFill>
            <a:schemeClr val="tx1"/>
          </a:solidFill>
        </a:ln>
      </dgm:spPr>
      <dgm:t>
        <a:bodyPr/>
        <a:lstStyle/>
        <a:p>
          <a:r>
            <a:rPr lang="en-GB" sz="1400" b="1">
              <a:solidFill>
                <a:schemeClr val="tx1"/>
              </a:solidFill>
            </a:rPr>
            <a:t>Reproduci-bility</a:t>
          </a:r>
        </a:p>
      </dgm:t>
    </dgm:pt>
    <dgm:pt modelId="{AECB1A0B-5804-4DEB-9118-289B46DD59AA}" type="parTrans" cxnId="{047E7D8C-3803-414E-A76E-85D9D2F128DC}">
      <dgm:prSet custT="1"/>
      <dgm:spPr/>
      <dgm:t>
        <a:bodyPr/>
        <a:lstStyle/>
        <a:p>
          <a:endParaRPr lang="en-GB" sz="1400" b="1"/>
        </a:p>
      </dgm:t>
    </dgm:pt>
    <dgm:pt modelId="{257F6081-82CF-40F3-8533-6980BD5AD4FC}" type="sibTrans" cxnId="{047E7D8C-3803-414E-A76E-85D9D2F128DC}">
      <dgm:prSet/>
      <dgm:spPr/>
      <dgm:t>
        <a:bodyPr/>
        <a:lstStyle/>
        <a:p>
          <a:endParaRPr lang="en-GB" sz="5400" b="1"/>
        </a:p>
      </dgm:t>
    </dgm:pt>
    <dgm:pt modelId="{69B696DD-2425-42BA-9521-46ED0DAF87D3}" type="pres">
      <dgm:prSet presAssocID="{9FF5A751-932C-4574-9153-CF13949DF279}" presName="cycle" presStyleCnt="0">
        <dgm:presLayoutVars>
          <dgm:chMax val="1"/>
          <dgm:dir/>
          <dgm:animLvl val="ctr"/>
          <dgm:resizeHandles val="exact"/>
        </dgm:presLayoutVars>
      </dgm:prSet>
      <dgm:spPr/>
    </dgm:pt>
    <dgm:pt modelId="{087D2DD7-5CF7-4AD0-AD6A-2F199C21A09B}" type="pres">
      <dgm:prSet presAssocID="{C31667BF-9A29-4894-AAF0-2E88964F9780}" presName="centerShape" presStyleLbl="node0" presStyleIdx="0" presStyleCnt="1" custScaleX="143716" custScaleY="143716"/>
      <dgm:spPr/>
    </dgm:pt>
    <dgm:pt modelId="{901CB465-E8F6-4A31-B354-A5D857022FF6}" type="pres">
      <dgm:prSet presAssocID="{8DD0BB45-914C-4A78-8943-A66FA70491B9}" presName="Name9" presStyleLbl="parChTrans1D2" presStyleIdx="0" presStyleCnt="10"/>
      <dgm:spPr/>
    </dgm:pt>
    <dgm:pt modelId="{B637B404-D515-4ED2-8DC3-20133A89AD1D}" type="pres">
      <dgm:prSet presAssocID="{8DD0BB45-914C-4A78-8943-A66FA70491B9}" presName="connTx" presStyleLbl="parChTrans1D2" presStyleIdx="0" presStyleCnt="10"/>
      <dgm:spPr/>
    </dgm:pt>
    <dgm:pt modelId="{1417F119-6E98-4816-867E-2B74F54C1104}" type="pres">
      <dgm:prSet presAssocID="{42C0612C-34D4-4C45-B2DA-0F1D48EE7673}" presName="node" presStyleLbl="node1" presStyleIdx="0" presStyleCnt="10" custScaleX="123321" custScaleY="123321" custRadScaleRad="102133">
        <dgm:presLayoutVars>
          <dgm:bulletEnabled val="1"/>
        </dgm:presLayoutVars>
      </dgm:prSet>
      <dgm:spPr/>
    </dgm:pt>
    <dgm:pt modelId="{6C6E580C-8880-40B5-935E-DBFAC1F4EBF0}" type="pres">
      <dgm:prSet presAssocID="{B9B5BA5E-FCD2-4C39-A390-75E13045B910}" presName="Name9" presStyleLbl="parChTrans1D2" presStyleIdx="1" presStyleCnt="10"/>
      <dgm:spPr/>
    </dgm:pt>
    <dgm:pt modelId="{D6A44462-C833-4EE6-90EF-B7EA56E34633}" type="pres">
      <dgm:prSet presAssocID="{B9B5BA5E-FCD2-4C39-A390-75E13045B910}" presName="connTx" presStyleLbl="parChTrans1D2" presStyleIdx="1" presStyleCnt="10"/>
      <dgm:spPr/>
    </dgm:pt>
    <dgm:pt modelId="{54061174-5DE8-4BD1-8704-E00008438472}" type="pres">
      <dgm:prSet presAssocID="{914EB1A2-F90E-48DD-B34C-778B39F3014B}" presName="node" presStyleLbl="node1" presStyleIdx="1" presStyleCnt="10" custScaleX="123321" custScaleY="123321">
        <dgm:presLayoutVars>
          <dgm:bulletEnabled val="1"/>
        </dgm:presLayoutVars>
      </dgm:prSet>
      <dgm:spPr/>
    </dgm:pt>
    <dgm:pt modelId="{292BC453-F564-49E9-85BB-442602A6D03F}" type="pres">
      <dgm:prSet presAssocID="{C34A82A5-9FC8-458E-89D2-E25FE0F3663C}" presName="Name9" presStyleLbl="parChTrans1D2" presStyleIdx="2" presStyleCnt="10"/>
      <dgm:spPr/>
    </dgm:pt>
    <dgm:pt modelId="{C1ACB35C-B79E-40FF-BB1D-1C703751F1BE}" type="pres">
      <dgm:prSet presAssocID="{C34A82A5-9FC8-458E-89D2-E25FE0F3663C}" presName="connTx" presStyleLbl="parChTrans1D2" presStyleIdx="2" presStyleCnt="10"/>
      <dgm:spPr/>
    </dgm:pt>
    <dgm:pt modelId="{A11B108C-2686-44F8-B625-15F7C7A48B66}" type="pres">
      <dgm:prSet presAssocID="{985D238E-2203-4AD4-9644-7E0669B40E61}" presName="node" presStyleLbl="node1" presStyleIdx="2" presStyleCnt="10" custScaleX="123321" custScaleY="123321">
        <dgm:presLayoutVars>
          <dgm:bulletEnabled val="1"/>
        </dgm:presLayoutVars>
      </dgm:prSet>
      <dgm:spPr/>
    </dgm:pt>
    <dgm:pt modelId="{DB921123-ECD4-47C0-BBF9-BF4A8733AA90}" type="pres">
      <dgm:prSet presAssocID="{AECB1A0B-5804-4DEB-9118-289B46DD59AA}" presName="Name9" presStyleLbl="parChTrans1D2" presStyleIdx="3" presStyleCnt="10"/>
      <dgm:spPr/>
    </dgm:pt>
    <dgm:pt modelId="{DE1B4531-806D-457E-B07E-D82703816D7C}" type="pres">
      <dgm:prSet presAssocID="{AECB1A0B-5804-4DEB-9118-289B46DD59AA}" presName="connTx" presStyleLbl="parChTrans1D2" presStyleIdx="3" presStyleCnt="10"/>
      <dgm:spPr/>
    </dgm:pt>
    <dgm:pt modelId="{7B8D4627-62CD-464A-A2E7-154483A3AD5B}" type="pres">
      <dgm:prSet presAssocID="{5D56919B-FB85-4476-B4AA-288210AA56F9}" presName="node" presStyleLbl="node1" presStyleIdx="3" presStyleCnt="10" custScaleX="123321" custScaleY="123321">
        <dgm:presLayoutVars>
          <dgm:bulletEnabled val="1"/>
        </dgm:presLayoutVars>
      </dgm:prSet>
      <dgm:spPr/>
    </dgm:pt>
    <dgm:pt modelId="{754DA195-457B-4E96-B01F-30A5B1A40D10}" type="pres">
      <dgm:prSet presAssocID="{FE1DAD2A-E30F-4302-BFA8-ABFD58FC147F}" presName="Name9" presStyleLbl="parChTrans1D2" presStyleIdx="4" presStyleCnt="10"/>
      <dgm:spPr/>
    </dgm:pt>
    <dgm:pt modelId="{1FCF0716-02AA-40EB-AB5D-51358C1F41EE}" type="pres">
      <dgm:prSet presAssocID="{FE1DAD2A-E30F-4302-BFA8-ABFD58FC147F}" presName="connTx" presStyleLbl="parChTrans1D2" presStyleIdx="4" presStyleCnt="10"/>
      <dgm:spPr/>
    </dgm:pt>
    <dgm:pt modelId="{D4B6ECCF-325F-439F-B971-7F5EC5BFAB00}" type="pres">
      <dgm:prSet presAssocID="{65BD09ED-345C-4FDB-AE82-AD58764392D8}" presName="node" presStyleLbl="node1" presStyleIdx="4" presStyleCnt="10" custScaleX="123321" custScaleY="123321">
        <dgm:presLayoutVars>
          <dgm:bulletEnabled val="1"/>
        </dgm:presLayoutVars>
      </dgm:prSet>
      <dgm:spPr/>
    </dgm:pt>
    <dgm:pt modelId="{E0DC4CB1-0E01-4284-B5DF-87675E0BCD1F}" type="pres">
      <dgm:prSet presAssocID="{3EBC7704-4B5D-4062-A83E-4DBC06725ACE}" presName="Name9" presStyleLbl="parChTrans1D2" presStyleIdx="5" presStyleCnt="10"/>
      <dgm:spPr/>
    </dgm:pt>
    <dgm:pt modelId="{AAC80902-C714-4DA6-BF61-761EE78D19A6}" type="pres">
      <dgm:prSet presAssocID="{3EBC7704-4B5D-4062-A83E-4DBC06725ACE}" presName="connTx" presStyleLbl="parChTrans1D2" presStyleIdx="5" presStyleCnt="10"/>
      <dgm:spPr/>
    </dgm:pt>
    <dgm:pt modelId="{567B0538-5751-471D-9C51-3A2F20C7B277}" type="pres">
      <dgm:prSet presAssocID="{6EABABBA-9F66-4DBB-BD7E-E22CA996C342}" presName="node" presStyleLbl="node1" presStyleIdx="5" presStyleCnt="10" custScaleX="123321" custScaleY="123321">
        <dgm:presLayoutVars>
          <dgm:bulletEnabled val="1"/>
        </dgm:presLayoutVars>
      </dgm:prSet>
      <dgm:spPr/>
    </dgm:pt>
    <dgm:pt modelId="{7EFDED20-D12C-4C0A-9AB0-5F72DF85DDDC}" type="pres">
      <dgm:prSet presAssocID="{71CA5A88-39C1-48B1-B77A-146A005C6F5E}" presName="Name9" presStyleLbl="parChTrans1D2" presStyleIdx="6" presStyleCnt="10"/>
      <dgm:spPr/>
    </dgm:pt>
    <dgm:pt modelId="{1E485977-9C4A-4DAC-A664-7E90F5FEBCD3}" type="pres">
      <dgm:prSet presAssocID="{71CA5A88-39C1-48B1-B77A-146A005C6F5E}" presName="connTx" presStyleLbl="parChTrans1D2" presStyleIdx="6" presStyleCnt="10"/>
      <dgm:spPr/>
    </dgm:pt>
    <dgm:pt modelId="{894E25EF-0C06-4F48-9969-32D5D9DAFC29}" type="pres">
      <dgm:prSet presAssocID="{5FEC8615-73C0-4184-B094-B55D5D0EE2DA}" presName="node" presStyleLbl="node1" presStyleIdx="6" presStyleCnt="10" custScaleX="123321" custScaleY="123321">
        <dgm:presLayoutVars>
          <dgm:bulletEnabled val="1"/>
        </dgm:presLayoutVars>
      </dgm:prSet>
      <dgm:spPr/>
    </dgm:pt>
    <dgm:pt modelId="{35AE8791-9B38-41EB-9B2D-A2EE36C94AB8}" type="pres">
      <dgm:prSet presAssocID="{27D70B32-6D42-4B58-974F-9B7836B21351}" presName="Name9" presStyleLbl="parChTrans1D2" presStyleIdx="7" presStyleCnt="10"/>
      <dgm:spPr/>
    </dgm:pt>
    <dgm:pt modelId="{82F1C963-74D3-40A9-884A-4FBD01EE0EF6}" type="pres">
      <dgm:prSet presAssocID="{27D70B32-6D42-4B58-974F-9B7836B21351}" presName="connTx" presStyleLbl="parChTrans1D2" presStyleIdx="7" presStyleCnt="10"/>
      <dgm:spPr/>
    </dgm:pt>
    <dgm:pt modelId="{A4442A3B-4C35-4367-8286-2E9C7FC9880C}" type="pres">
      <dgm:prSet presAssocID="{A8493F91-0A13-4E10-93C0-47EA23FE6606}" presName="node" presStyleLbl="node1" presStyleIdx="7" presStyleCnt="10" custScaleX="123321" custScaleY="123321">
        <dgm:presLayoutVars>
          <dgm:bulletEnabled val="1"/>
        </dgm:presLayoutVars>
      </dgm:prSet>
      <dgm:spPr/>
    </dgm:pt>
    <dgm:pt modelId="{C7D6D5FB-E30A-423C-87A4-9374854F4879}" type="pres">
      <dgm:prSet presAssocID="{392428BC-B4B0-4C46-82E3-B52BAD008C0C}" presName="Name9" presStyleLbl="parChTrans1D2" presStyleIdx="8" presStyleCnt="10"/>
      <dgm:spPr/>
    </dgm:pt>
    <dgm:pt modelId="{1D8B01B0-55D4-4903-B6D0-2E77096A5737}" type="pres">
      <dgm:prSet presAssocID="{392428BC-B4B0-4C46-82E3-B52BAD008C0C}" presName="connTx" presStyleLbl="parChTrans1D2" presStyleIdx="8" presStyleCnt="10"/>
      <dgm:spPr/>
    </dgm:pt>
    <dgm:pt modelId="{C4B5C1A0-0A2C-4F9A-9F90-0B8BECFBC13B}" type="pres">
      <dgm:prSet presAssocID="{F002E1C6-84FD-426A-AA60-8E058769897C}" presName="node" presStyleLbl="node1" presStyleIdx="8" presStyleCnt="10" custScaleX="123321" custScaleY="123321">
        <dgm:presLayoutVars>
          <dgm:bulletEnabled val="1"/>
        </dgm:presLayoutVars>
      </dgm:prSet>
      <dgm:spPr/>
    </dgm:pt>
    <dgm:pt modelId="{330E906F-D2AE-46D2-9958-9F5AD993BEEA}" type="pres">
      <dgm:prSet presAssocID="{45A08EC3-28C2-4B6C-BD35-27C2431F0E20}" presName="Name9" presStyleLbl="parChTrans1D2" presStyleIdx="9" presStyleCnt="10"/>
      <dgm:spPr/>
    </dgm:pt>
    <dgm:pt modelId="{69DE3BD1-7A6B-4E6F-8279-1A4BE3203245}" type="pres">
      <dgm:prSet presAssocID="{45A08EC3-28C2-4B6C-BD35-27C2431F0E20}" presName="connTx" presStyleLbl="parChTrans1D2" presStyleIdx="9" presStyleCnt="10"/>
      <dgm:spPr/>
    </dgm:pt>
    <dgm:pt modelId="{3E1332D3-958C-46F8-BFCE-4E05BFF419EF}" type="pres">
      <dgm:prSet presAssocID="{A77B809F-96EC-43AB-A58F-837BA50FA04D}" presName="node" presStyleLbl="node1" presStyleIdx="9" presStyleCnt="10" custScaleX="123321" custScaleY="123321">
        <dgm:presLayoutVars>
          <dgm:bulletEnabled val="1"/>
        </dgm:presLayoutVars>
      </dgm:prSet>
      <dgm:spPr/>
    </dgm:pt>
  </dgm:ptLst>
  <dgm:cxnLst>
    <dgm:cxn modelId="{E95C3A0A-30EC-48E3-9FF4-1BFFC70FE411}" type="presOf" srcId="{3EBC7704-4B5D-4062-A83E-4DBC06725ACE}" destId="{AAC80902-C714-4DA6-BF61-761EE78D19A6}" srcOrd="1" destOrd="0" presId="urn:microsoft.com/office/officeart/2005/8/layout/radial1"/>
    <dgm:cxn modelId="{76DE830C-3F8C-4E02-A3AA-7F5B3BBE05F0}" type="presOf" srcId="{392428BC-B4B0-4C46-82E3-B52BAD008C0C}" destId="{C7D6D5FB-E30A-423C-87A4-9374854F4879}" srcOrd="0" destOrd="0" presId="urn:microsoft.com/office/officeart/2005/8/layout/radial1"/>
    <dgm:cxn modelId="{95FEDD21-E3F8-455B-ABF1-32E0B17739C5}" type="presOf" srcId="{C34A82A5-9FC8-458E-89D2-E25FE0F3663C}" destId="{292BC453-F564-49E9-85BB-442602A6D03F}" srcOrd="0" destOrd="0" presId="urn:microsoft.com/office/officeart/2005/8/layout/radial1"/>
    <dgm:cxn modelId="{63A17423-B1CA-4DB2-AA81-2D54D75F94F6}" srcId="{C31667BF-9A29-4894-AAF0-2E88964F9780}" destId="{985D238E-2203-4AD4-9644-7E0669B40E61}" srcOrd="2" destOrd="0" parTransId="{C34A82A5-9FC8-458E-89D2-E25FE0F3663C}" sibTransId="{F5A2B04D-D787-468D-AB8F-C2414B7FAA18}"/>
    <dgm:cxn modelId="{4ECE5735-7079-48D7-82D3-B7A5FF65A9A3}" type="presOf" srcId="{392428BC-B4B0-4C46-82E3-B52BAD008C0C}" destId="{1D8B01B0-55D4-4903-B6D0-2E77096A5737}" srcOrd="1" destOrd="0" presId="urn:microsoft.com/office/officeart/2005/8/layout/radial1"/>
    <dgm:cxn modelId="{7BE5643C-4819-4E6E-A6A4-14F7DE7ABD98}" type="presOf" srcId="{9FF5A751-932C-4574-9153-CF13949DF279}" destId="{69B696DD-2425-42BA-9521-46ED0DAF87D3}" srcOrd="0" destOrd="0" presId="urn:microsoft.com/office/officeart/2005/8/layout/radial1"/>
    <dgm:cxn modelId="{17E31D5E-717C-4FCA-8867-764C411A6E0B}" type="presOf" srcId="{A77B809F-96EC-43AB-A58F-837BA50FA04D}" destId="{3E1332D3-958C-46F8-BFCE-4E05BFF419EF}" srcOrd="0" destOrd="0" presId="urn:microsoft.com/office/officeart/2005/8/layout/radial1"/>
    <dgm:cxn modelId="{3D39D65F-ABC3-408C-A8FF-B3244F7B4825}" srcId="{C31667BF-9A29-4894-AAF0-2E88964F9780}" destId="{65BD09ED-345C-4FDB-AE82-AD58764392D8}" srcOrd="4" destOrd="0" parTransId="{FE1DAD2A-E30F-4302-BFA8-ABFD58FC147F}" sibTransId="{1824E7D8-0D60-4B47-9E10-929B83291E3F}"/>
    <dgm:cxn modelId="{0009AB47-A809-4261-9029-B86872A1DEA1}" type="presOf" srcId="{FE1DAD2A-E30F-4302-BFA8-ABFD58FC147F}" destId="{754DA195-457B-4E96-B01F-30A5B1A40D10}" srcOrd="0" destOrd="0" presId="urn:microsoft.com/office/officeart/2005/8/layout/radial1"/>
    <dgm:cxn modelId="{F2C8CC4D-22C0-41A1-9DAC-FEA125C76221}" srcId="{C31667BF-9A29-4894-AAF0-2E88964F9780}" destId="{F002E1C6-84FD-426A-AA60-8E058769897C}" srcOrd="8" destOrd="0" parTransId="{392428BC-B4B0-4C46-82E3-B52BAD008C0C}" sibTransId="{BEAC18D5-CD88-43B7-AEBB-85397D4B2D5D}"/>
    <dgm:cxn modelId="{82D1E66E-95CA-4F17-B62E-B7EB03F72B72}" srcId="{9FF5A751-932C-4574-9153-CF13949DF279}" destId="{97594200-765F-4E66-A7DC-8D9B2644E9B5}" srcOrd="1" destOrd="0" parTransId="{15C8521A-1799-4F2F-9C9A-D4097D3CFDBE}" sibTransId="{842980DC-5525-40FE-AF51-81EE1329812A}"/>
    <dgm:cxn modelId="{DD22D772-FA39-4DEB-9B74-645E2F307F16}" srcId="{C31667BF-9A29-4894-AAF0-2E88964F9780}" destId="{914EB1A2-F90E-48DD-B34C-778B39F3014B}" srcOrd="1" destOrd="0" parTransId="{B9B5BA5E-FCD2-4C39-A390-75E13045B910}" sibTransId="{6ACAD2EE-6522-47D7-B371-D25BC485EE2C}"/>
    <dgm:cxn modelId="{B38B3454-249C-4140-ADC1-770F8960272E}" type="presOf" srcId="{8DD0BB45-914C-4A78-8943-A66FA70491B9}" destId="{B637B404-D515-4ED2-8DC3-20133A89AD1D}" srcOrd="1" destOrd="0" presId="urn:microsoft.com/office/officeart/2005/8/layout/radial1"/>
    <dgm:cxn modelId="{63CFB655-B37E-4C8D-92CB-679D8D4170D9}" type="presOf" srcId="{27D70B32-6D42-4B58-974F-9B7836B21351}" destId="{82F1C963-74D3-40A9-884A-4FBD01EE0EF6}" srcOrd="1" destOrd="0" presId="urn:microsoft.com/office/officeart/2005/8/layout/radial1"/>
    <dgm:cxn modelId="{3CED2756-371B-4229-92FC-FD595D7D3498}" type="presOf" srcId="{AECB1A0B-5804-4DEB-9118-289B46DD59AA}" destId="{DB921123-ECD4-47C0-BBF9-BF4A8733AA90}" srcOrd="0" destOrd="0" presId="urn:microsoft.com/office/officeart/2005/8/layout/radial1"/>
    <dgm:cxn modelId="{7E071978-EC38-4BFD-9AEF-CE1BB6395991}" type="presOf" srcId="{3EBC7704-4B5D-4062-A83E-4DBC06725ACE}" destId="{E0DC4CB1-0E01-4284-B5DF-87675E0BCD1F}" srcOrd="0" destOrd="0" presId="urn:microsoft.com/office/officeart/2005/8/layout/radial1"/>
    <dgm:cxn modelId="{1C814E7E-81F5-4141-914B-15B1435B4F63}" type="presOf" srcId="{B9B5BA5E-FCD2-4C39-A390-75E13045B910}" destId="{D6A44462-C833-4EE6-90EF-B7EA56E34633}" srcOrd="1" destOrd="0" presId="urn:microsoft.com/office/officeart/2005/8/layout/radial1"/>
    <dgm:cxn modelId="{10C45A7E-C05F-410A-848E-83003FE5B162}" type="presOf" srcId="{42C0612C-34D4-4C45-B2DA-0F1D48EE7673}" destId="{1417F119-6E98-4816-867E-2B74F54C1104}" srcOrd="0" destOrd="0" presId="urn:microsoft.com/office/officeart/2005/8/layout/radial1"/>
    <dgm:cxn modelId="{2B855180-47E5-45A2-A168-4F93CAE38D1F}" type="presOf" srcId="{FE1DAD2A-E30F-4302-BFA8-ABFD58FC147F}" destId="{1FCF0716-02AA-40EB-AB5D-51358C1F41EE}" srcOrd="1" destOrd="0" presId="urn:microsoft.com/office/officeart/2005/8/layout/radial1"/>
    <dgm:cxn modelId="{5B530681-118E-44E7-A1EF-07D32CFE8848}" srcId="{C31667BF-9A29-4894-AAF0-2E88964F9780}" destId="{6EABABBA-9F66-4DBB-BD7E-E22CA996C342}" srcOrd="5" destOrd="0" parTransId="{3EBC7704-4B5D-4062-A83E-4DBC06725ACE}" sibTransId="{E4082210-6375-48EE-B364-7B3C1B5E368D}"/>
    <dgm:cxn modelId="{F5DE5285-E9E3-40FF-8348-1FADE800BCCC}" type="presOf" srcId="{B9B5BA5E-FCD2-4C39-A390-75E13045B910}" destId="{6C6E580C-8880-40B5-935E-DBFAC1F4EBF0}" srcOrd="0" destOrd="0" presId="urn:microsoft.com/office/officeart/2005/8/layout/radial1"/>
    <dgm:cxn modelId="{17327C85-5F6F-4186-ABF0-2DD8FB5D4BA1}" type="presOf" srcId="{45A08EC3-28C2-4B6C-BD35-27C2431F0E20}" destId="{69DE3BD1-7A6B-4E6F-8279-1A4BE3203245}" srcOrd="1" destOrd="0" presId="urn:microsoft.com/office/officeart/2005/8/layout/radial1"/>
    <dgm:cxn modelId="{047E7D8C-3803-414E-A76E-85D9D2F128DC}" srcId="{C31667BF-9A29-4894-AAF0-2E88964F9780}" destId="{5D56919B-FB85-4476-B4AA-288210AA56F9}" srcOrd="3" destOrd="0" parTransId="{AECB1A0B-5804-4DEB-9118-289B46DD59AA}" sibTransId="{257F6081-82CF-40F3-8533-6980BD5AD4FC}"/>
    <dgm:cxn modelId="{FF776E92-3682-45B7-98B4-5AE086BB4D73}" type="presOf" srcId="{6EABABBA-9F66-4DBB-BD7E-E22CA996C342}" destId="{567B0538-5751-471D-9C51-3A2F20C7B277}" srcOrd="0" destOrd="0" presId="urn:microsoft.com/office/officeart/2005/8/layout/radial1"/>
    <dgm:cxn modelId="{5C39FB97-9D13-4E9F-BF88-83A48462B41D}" type="presOf" srcId="{C34A82A5-9FC8-458E-89D2-E25FE0F3663C}" destId="{C1ACB35C-B79E-40FF-BB1D-1C703751F1BE}" srcOrd="1" destOrd="0" presId="urn:microsoft.com/office/officeart/2005/8/layout/radial1"/>
    <dgm:cxn modelId="{90160499-2DA4-4307-96C8-537FB7375886}" srcId="{9FF5A751-932C-4574-9153-CF13949DF279}" destId="{C31667BF-9A29-4894-AAF0-2E88964F9780}" srcOrd="0" destOrd="0" parTransId="{780D9C4B-98F4-4439-AFA1-71444901995D}" sibTransId="{916CD9FD-FA91-48B2-8E48-F9C1934685A9}"/>
    <dgm:cxn modelId="{EDEA9CA0-E020-473F-9A82-A5680571507D}" type="presOf" srcId="{A8493F91-0A13-4E10-93C0-47EA23FE6606}" destId="{A4442A3B-4C35-4367-8286-2E9C7FC9880C}" srcOrd="0" destOrd="0" presId="urn:microsoft.com/office/officeart/2005/8/layout/radial1"/>
    <dgm:cxn modelId="{81768EAA-C53B-459D-9A88-BD253A586F5B}" type="presOf" srcId="{8DD0BB45-914C-4A78-8943-A66FA70491B9}" destId="{901CB465-E8F6-4A31-B354-A5D857022FF6}" srcOrd="0" destOrd="0" presId="urn:microsoft.com/office/officeart/2005/8/layout/radial1"/>
    <dgm:cxn modelId="{8D3402BE-E794-4B4C-A8D6-84F0E271BCF6}" srcId="{C31667BF-9A29-4894-AAF0-2E88964F9780}" destId="{A8493F91-0A13-4E10-93C0-47EA23FE6606}" srcOrd="7" destOrd="0" parTransId="{27D70B32-6D42-4B58-974F-9B7836B21351}" sibTransId="{6E8D1A1E-338A-4D49-9212-79CAB98A9695}"/>
    <dgm:cxn modelId="{F36105CA-2ACD-412D-8C0A-ACE95623588C}" type="presOf" srcId="{C31667BF-9A29-4894-AAF0-2E88964F9780}" destId="{087D2DD7-5CF7-4AD0-AD6A-2F199C21A09B}" srcOrd="0" destOrd="0" presId="urn:microsoft.com/office/officeart/2005/8/layout/radial1"/>
    <dgm:cxn modelId="{3A665ACB-C97A-44A9-9243-73CA2A7EA74B}" srcId="{C31667BF-9A29-4894-AAF0-2E88964F9780}" destId="{A77B809F-96EC-43AB-A58F-837BA50FA04D}" srcOrd="9" destOrd="0" parTransId="{45A08EC3-28C2-4B6C-BD35-27C2431F0E20}" sibTransId="{479772A2-7FD2-4FE9-AFB3-6A1579AA4466}"/>
    <dgm:cxn modelId="{13B5F8CC-3684-4028-BED7-AEFCFF26B8C7}" srcId="{C31667BF-9A29-4894-AAF0-2E88964F9780}" destId="{5FEC8615-73C0-4184-B094-B55D5D0EE2DA}" srcOrd="6" destOrd="0" parTransId="{71CA5A88-39C1-48B1-B77A-146A005C6F5E}" sibTransId="{6523EDC8-8EEC-4F6A-A287-88CF7EA8AB91}"/>
    <dgm:cxn modelId="{6546ABD0-2498-45AF-BD5D-EB3BD463051E}" type="presOf" srcId="{45A08EC3-28C2-4B6C-BD35-27C2431F0E20}" destId="{330E906F-D2AE-46D2-9958-9F5AD993BEEA}" srcOrd="0" destOrd="0" presId="urn:microsoft.com/office/officeart/2005/8/layout/radial1"/>
    <dgm:cxn modelId="{A679CCD4-0DA9-47B3-8872-9D34B011D827}" type="presOf" srcId="{914EB1A2-F90E-48DD-B34C-778B39F3014B}" destId="{54061174-5DE8-4BD1-8704-E00008438472}" srcOrd="0" destOrd="0" presId="urn:microsoft.com/office/officeart/2005/8/layout/radial1"/>
    <dgm:cxn modelId="{8BB173D6-9783-4612-B28E-728ED05DB55A}" type="presOf" srcId="{71CA5A88-39C1-48B1-B77A-146A005C6F5E}" destId="{1E485977-9C4A-4DAC-A664-7E90F5FEBCD3}" srcOrd="1" destOrd="0" presId="urn:microsoft.com/office/officeart/2005/8/layout/radial1"/>
    <dgm:cxn modelId="{C701E1EB-E4FE-4B50-B47D-45C998F31EAD}" srcId="{C31667BF-9A29-4894-AAF0-2E88964F9780}" destId="{42C0612C-34D4-4C45-B2DA-0F1D48EE7673}" srcOrd="0" destOrd="0" parTransId="{8DD0BB45-914C-4A78-8943-A66FA70491B9}" sibTransId="{C224E2D3-CE20-4667-B12A-1B31263A5665}"/>
    <dgm:cxn modelId="{6D4171EE-7BBA-4916-84FF-E961BD147716}" type="presOf" srcId="{5FEC8615-73C0-4184-B094-B55D5D0EE2DA}" destId="{894E25EF-0C06-4F48-9969-32D5D9DAFC29}" srcOrd="0" destOrd="0" presId="urn:microsoft.com/office/officeart/2005/8/layout/radial1"/>
    <dgm:cxn modelId="{C1F9A9F0-1DC8-4BD7-B05D-908C07A306AA}" type="presOf" srcId="{5D56919B-FB85-4476-B4AA-288210AA56F9}" destId="{7B8D4627-62CD-464A-A2E7-154483A3AD5B}" srcOrd="0" destOrd="0" presId="urn:microsoft.com/office/officeart/2005/8/layout/radial1"/>
    <dgm:cxn modelId="{7BC6DAF4-4D07-4A23-AD8D-ECD9C970749B}" type="presOf" srcId="{27D70B32-6D42-4B58-974F-9B7836B21351}" destId="{35AE8791-9B38-41EB-9B2D-A2EE36C94AB8}" srcOrd="0" destOrd="0" presId="urn:microsoft.com/office/officeart/2005/8/layout/radial1"/>
    <dgm:cxn modelId="{45B784F5-7F03-4926-9F69-0C594752C647}" type="presOf" srcId="{71CA5A88-39C1-48B1-B77A-146A005C6F5E}" destId="{7EFDED20-D12C-4C0A-9AB0-5F72DF85DDDC}" srcOrd="0" destOrd="0" presId="urn:microsoft.com/office/officeart/2005/8/layout/radial1"/>
    <dgm:cxn modelId="{3B17DBF6-E424-4BF7-8970-638323F6206D}" type="presOf" srcId="{65BD09ED-345C-4FDB-AE82-AD58764392D8}" destId="{D4B6ECCF-325F-439F-B971-7F5EC5BFAB00}" srcOrd="0" destOrd="0" presId="urn:microsoft.com/office/officeart/2005/8/layout/radial1"/>
    <dgm:cxn modelId="{4B1477F9-D259-458D-8619-01A2AAEBC26C}" type="presOf" srcId="{F002E1C6-84FD-426A-AA60-8E058769897C}" destId="{C4B5C1A0-0A2C-4F9A-9F90-0B8BECFBC13B}" srcOrd="0" destOrd="0" presId="urn:microsoft.com/office/officeart/2005/8/layout/radial1"/>
    <dgm:cxn modelId="{883B44FB-903C-4BC5-93A6-165F86C4E967}" type="presOf" srcId="{985D238E-2203-4AD4-9644-7E0669B40E61}" destId="{A11B108C-2686-44F8-B625-15F7C7A48B66}" srcOrd="0" destOrd="0" presId="urn:microsoft.com/office/officeart/2005/8/layout/radial1"/>
    <dgm:cxn modelId="{C6CFEDFC-F478-47BA-890B-EEC58D77871E}" type="presOf" srcId="{AECB1A0B-5804-4DEB-9118-289B46DD59AA}" destId="{DE1B4531-806D-457E-B07E-D82703816D7C}" srcOrd="1" destOrd="0" presId="urn:microsoft.com/office/officeart/2005/8/layout/radial1"/>
    <dgm:cxn modelId="{D3387D92-EFF0-4705-9371-91DF08BC77FB}" type="presParOf" srcId="{69B696DD-2425-42BA-9521-46ED0DAF87D3}" destId="{087D2DD7-5CF7-4AD0-AD6A-2F199C21A09B}" srcOrd="0" destOrd="0" presId="urn:microsoft.com/office/officeart/2005/8/layout/radial1"/>
    <dgm:cxn modelId="{7263F7A6-B967-4FF8-96CF-A3F7F3D4E766}" type="presParOf" srcId="{69B696DD-2425-42BA-9521-46ED0DAF87D3}" destId="{901CB465-E8F6-4A31-B354-A5D857022FF6}" srcOrd="1" destOrd="0" presId="urn:microsoft.com/office/officeart/2005/8/layout/radial1"/>
    <dgm:cxn modelId="{FA61AAA5-4E8D-45C2-B24A-624BE1D6025B}" type="presParOf" srcId="{901CB465-E8F6-4A31-B354-A5D857022FF6}" destId="{B637B404-D515-4ED2-8DC3-20133A89AD1D}" srcOrd="0" destOrd="0" presId="urn:microsoft.com/office/officeart/2005/8/layout/radial1"/>
    <dgm:cxn modelId="{0B060831-F1DE-4555-BCBC-02B380DD3906}" type="presParOf" srcId="{69B696DD-2425-42BA-9521-46ED0DAF87D3}" destId="{1417F119-6E98-4816-867E-2B74F54C1104}" srcOrd="2" destOrd="0" presId="urn:microsoft.com/office/officeart/2005/8/layout/radial1"/>
    <dgm:cxn modelId="{B76CE911-9BE3-40B5-9060-87B0E664F6A8}" type="presParOf" srcId="{69B696DD-2425-42BA-9521-46ED0DAF87D3}" destId="{6C6E580C-8880-40B5-935E-DBFAC1F4EBF0}" srcOrd="3" destOrd="0" presId="urn:microsoft.com/office/officeart/2005/8/layout/radial1"/>
    <dgm:cxn modelId="{BCCBA099-D46E-4613-988B-7357954D19B8}" type="presParOf" srcId="{6C6E580C-8880-40B5-935E-DBFAC1F4EBF0}" destId="{D6A44462-C833-4EE6-90EF-B7EA56E34633}" srcOrd="0" destOrd="0" presId="urn:microsoft.com/office/officeart/2005/8/layout/radial1"/>
    <dgm:cxn modelId="{6283E495-5463-4402-BBAE-DCAA51B88EAF}" type="presParOf" srcId="{69B696DD-2425-42BA-9521-46ED0DAF87D3}" destId="{54061174-5DE8-4BD1-8704-E00008438472}" srcOrd="4" destOrd="0" presId="urn:microsoft.com/office/officeart/2005/8/layout/radial1"/>
    <dgm:cxn modelId="{0F8A2128-232E-4FF1-B250-06E1E04B81B0}" type="presParOf" srcId="{69B696DD-2425-42BA-9521-46ED0DAF87D3}" destId="{292BC453-F564-49E9-85BB-442602A6D03F}" srcOrd="5" destOrd="0" presId="urn:microsoft.com/office/officeart/2005/8/layout/radial1"/>
    <dgm:cxn modelId="{D21920DA-64BE-443A-9F67-82F5D4735233}" type="presParOf" srcId="{292BC453-F564-49E9-85BB-442602A6D03F}" destId="{C1ACB35C-B79E-40FF-BB1D-1C703751F1BE}" srcOrd="0" destOrd="0" presId="urn:microsoft.com/office/officeart/2005/8/layout/radial1"/>
    <dgm:cxn modelId="{F41BE731-D2DC-4B88-9826-0070C35E57DD}" type="presParOf" srcId="{69B696DD-2425-42BA-9521-46ED0DAF87D3}" destId="{A11B108C-2686-44F8-B625-15F7C7A48B66}" srcOrd="6" destOrd="0" presId="urn:microsoft.com/office/officeart/2005/8/layout/radial1"/>
    <dgm:cxn modelId="{0358C960-9F34-4F70-A83A-B759A104E6A9}" type="presParOf" srcId="{69B696DD-2425-42BA-9521-46ED0DAF87D3}" destId="{DB921123-ECD4-47C0-BBF9-BF4A8733AA90}" srcOrd="7" destOrd="0" presId="urn:microsoft.com/office/officeart/2005/8/layout/radial1"/>
    <dgm:cxn modelId="{B8489BB3-9485-47ED-8BC4-C4C32C6C20B6}" type="presParOf" srcId="{DB921123-ECD4-47C0-BBF9-BF4A8733AA90}" destId="{DE1B4531-806D-457E-B07E-D82703816D7C}" srcOrd="0" destOrd="0" presId="urn:microsoft.com/office/officeart/2005/8/layout/radial1"/>
    <dgm:cxn modelId="{362F8172-A9A6-4D26-AE4C-4B0E50FF16A0}" type="presParOf" srcId="{69B696DD-2425-42BA-9521-46ED0DAF87D3}" destId="{7B8D4627-62CD-464A-A2E7-154483A3AD5B}" srcOrd="8" destOrd="0" presId="urn:microsoft.com/office/officeart/2005/8/layout/radial1"/>
    <dgm:cxn modelId="{708060AB-404E-44E3-8994-BAAFF4ED71CB}" type="presParOf" srcId="{69B696DD-2425-42BA-9521-46ED0DAF87D3}" destId="{754DA195-457B-4E96-B01F-30A5B1A40D10}" srcOrd="9" destOrd="0" presId="urn:microsoft.com/office/officeart/2005/8/layout/radial1"/>
    <dgm:cxn modelId="{FEE8F71A-A974-4E3B-AF70-E3A3F027293E}" type="presParOf" srcId="{754DA195-457B-4E96-B01F-30A5B1A40D10}" destId="{1FCF0716-02AA-40EB-AB5D-51358C1F41EE}" srcOrd="0" destOrd="0" presId="urn:microsoft.com/office/officeart/2005/8/layout/radial1"/>
    <dgm:cxn modelId="{CD2E5081-4622-4F55-BAB1-CEF14530F300}" type="presParOf" srcId="{69B696DD-2425-42BA-9521-46ED0DAF87D3}" destId="{D4B6ECCF-325F-439F-B971-7F5EC5BFAB00}" srcOrd="10" destOrd="0" presId="urn:microsoft.com/office/officeart/2005/8/layout/radial1"/>
    <dgm:cxn modelId="{5BDFD272-7A23-454E-A5C3-7CBF16246D5C}" type="presParOf" srcId="{69B696DD-2425-42BA-9521-46ED0DAF87D3}" destId="{E0DC4CB1-0E01-4284-B5DF-87675E0BCD1F}" srcOrd="11" destOrd="0" presId="urn:microsoft.com/office/officeart/2005/8/layout/radial1"/>
    <dgm:cxn modelId="{32205678-D94A-4508-BBFF-9A027534BDFB}" type="presParOf" srcId="{E0DC4CB1-0E01-4284-B5DF-87675E0BCD1F}" destId="{AAC80902-C714-4DA6-BF61-761EE78D19A6}" srcOrd="0" destOrd="0" presId="urn:microsoft.com/office/officeart/2005/8/layout/radial1"/>
    <dgm:cxn modelId="{E79CE1D1-82A2-4E88-9228-6202AD7C128D}" type="presParOf" srcId="{69B696DD-2425-42BA-9521-46ED0DAF87D3}" destId="{567B0538-5751-471D-9C51-3A2F20C7B277}" srcOrd="12" destOrd="0" presId="urn:microsoft.com/office/officeart/2005/8/layout/radial1"/>
    <dgm:cxn modelId="{19E614BE-B649-4FBA-914A-84337C59100D}" type="presParOf" srcId="{69B696DD-2425-42BA-9521-46ED0DAF87D3}" destId="{7EFDED20-D12C-4C0A-9AB0-5F72DF85DDDC}" srcOrd="13" destOrd="0" presId="urn:microsoft.com/office/officeart/2005/8/layout/radial1"/>
    <dgm:cxn modelId="{F124887E-BA14-41C1-8F85-411AB823C796}" type="presParOf" srcId="{7EFDED20-D12C-4C0A-9AB0-5F72DF85DDDC}" destId="{1E485977-9C4A-4DAC-A664-7E90F5FEBCD3}" srcOrd="0" destOrd="0" presId="urn:microsoft.com/office/officeart/2005/8/layout/radial1"/>
    <dgm:cxn modelId="{2A089052-3707-48F3-8303-D720E828856B}" type="presParOf" srcId="{69B696DD-2425-42BA-9521-46ED0DAF87D3}" destId="{894E25EF-0C06-4F48-9969-32D5D9DAFC29}" srcOrd="14" destOrd="0" presId="urn:microsoft.com/office/officeart/2005/8/layout/radial1"/>
    <dgm:cxn modelId="{AFD1904C-DE9D-4BF5-A52E-82C75F0B2FC5}" type="presParOf" srcId="{69B696DD-2425-42BA-9521-46ED0DAF87D3}" destId="{35AE8791-9B38-41EB-9B2D-A2EE36C94AB8}" srcOrd="15" destOrd="0" presId="urn:microsoft.com/office/officeart/2005/8/layout/radial1"/>
    <dgm:cxn modelId="{47B61DC1-04E0-4C64-958E-5F1A3AEADC7F}" type="presParOf" srcId="{35AE8791-9B38-41EB-9B2D-A2EE36C94AB8}" destId="{82F1C963-74D3-40A9-884A-4FBD01EE0EF6}" srcOrd="0" destOrd="0" presId="urn:microsoft.com/office/officeart/2005/8/layout/radial1"/>
    <dgm:cxn modelId="{97E9D6FC-4F31-4A65-B9F7-A9F31986EF98}" type="presParOf" srcId="{69B696DD-2425-42BA-9521-46ED0DAF87D3}" destId="{A4442A3B-4C35-4367-8286-2E9C7FC9880C}" srcOrd="16" destOrd="0" presId="urn:microsoft.com/office/officeart/2005/8/layout/radial1"/>
    <dgm:cxn modelId="{831E0F00-2841-4D02-931D-9E74DD3F8960}" type="presParOf" srcId="{69B696DD-2425-42BA-9521-46ED0DAF87D3}" destId="{C7D6D5FB-E30A-423C-87A4-9374854F4879}" srcOrd="17" destOrd="0" presId="urn:microsoft.com/office/officeart/2005/8/layout/radial1"/>
    <dgm:cxn modelId="{6B715DCB-27F7-4E61-8CB4-2C67DF1548B1}" type="presParOf" srcId="{C7D6D5FB-E30A-423C-87A4-9374854F4879}" destId="{1D8B01B0-55D4-4903-B6D0-2E77096A5737}" srcOrd="0" destOrd="0" presId="urn:microsoft.com/office/officeart/2005/8/layout/radial1"/>
    <dgm:cxn modelId="{E5F99D0E-29E1-454C-A162-D05355F8082E}" type="presParOf" srcId="{69B696DD-2425-42BA-9521-46ED0DAF87D3}" destId="{C4B5C1A0-0A2C-4F9A-9F90-0B8BECFBC13B}" srcOrd="18" destOrd="0" presId="urn:microsoft.com/office/officeart/2005/8/layout/radial1"/>
    <dgm:cxn modelId="{6CE648E2-8B1A-4920-8C2B-135121ABA3EF}" type="presParOf" srcId="{69B696DD-2425-42BA-9521-46ED0DAF87D3}" destId="{330E906F-D2AE-46D2-9958-9F5AD993BEEA}" srcOrd="19" destOrd="0" presId="urn:microsoft.com/office/officeart/2005/8/layout/radial1"/>
    <dgm:cxn modelId="{2A965B87-6CB4-4F01-82DF-7D415A350E76}" type="presParOf" srcId="{330E906F-D2AE-46D2-9958-9F5AD993BEEA}" destId="{69DE3BD1-7A6B-4E6F-8279-1A4BE3203245}" srcOrd="0" destOrd="0" presId="urn:microsoft.com/office/officeart/2005/8/layout/radial1"/>
    <dgm:cxn modelId="{DBFB0E6A-4C16-4A6A-8E1D-508889F65F32}" type="presParOf" srcId="{69B696DD-2425-42BA-9521-46ED0DAF87D3}" destId="{3E1332D3-958C-46F8-BFCE-4E05BFF419EF}" srcOrd="2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F5A751-932C-4574-9153-CF13949DF279}" type="doc">
      <dgm:prSet loTypeId="urn:microsoft.com/office/officeart/2005/8/layout/radial1" loCatId="relationship" qsTypeId="urn:microsoft.com/office/officeart/2005/8/quickstyle/simple1" qsCatId="simple" csTypeId="urn:microsoft.com/office/officeart/2005/8/colors/colorful1" csCatId="colorful" phldr="1"/>
      <dgm:spPr/>
      <dgm:t>
        <a:bodyPr/>
        <a:lstStyle/>
        <a:p>
          <a:endParaRPr lang="en-GB"/>
        </a:p>
      </dgm:t>
    </dgm:pt>
    <dgm:pt modelId="{C31667BF-9A29-4894-AAF0-2E88964F9780}">
      <dgm:prSet phldrT="[Text]" custT="1"/>
      <dgm:spPr/>
      <dgm:t>
        <a:bodyPr/>
        <a:lstStyle/>
        <a:p>
          <a:r>
            <a:rPr lang="en-GB" sz="2400" b="1"/>
            <a:t>Quality Criteria</a:t>
          </a:r>
        </a:p>
      </dgm:t>
    </dgm:pt>
    <dgm:pt modelId="{780D9C4B-98F4-4439-AFA1-71444901995D}" type="parTrans" cxnId="{90160499-2DA4-4307-96C8-537FB7375886}">
      <dgm:prSet/>
      <dgm:spPr/>
      <dgm:t>
        <a:bodyPr/>
        <a:lstStyle/>
        <a:p>
          <a:endParaRPr lang="en-GB" sz="5400" b="1"/>
        </a:p>
      </dgm:t>
    </dgm:pt>
    <dgm:pt modelId="{916CD9FD-FA91-48B2-8E48-F9C1934685A9}" type="sibTrans" cxnId="{90160499-2DA4-4307-96C8-537FB7375886}">
      <dgm:prSet/>
      <dgm:spPr/>
      <dgm:t>
        <a:bodyPr/>
        <a:lstStyle/>
        <a:p>
          <a:endParaRPr lang="en-GB" sz="5400" b="1"/>
        </a:p>
      </dgm:t>
    </dgm:pt>
    <dgm:pt modelId="{42C0612C-34D4-4C45-B2DA-0F1D48EE7673}">
      <dgm:prSet phldrT="[Text]" custT="1"/>
      <dgm:spPr>
        <a:ln>
          <a:solidFill>
            <a:schemeClr val="tx1"/>
          </a:solidFill>
        </a:ln>
      </dgm:spPr>
      <dgm:t>
        <a:bodyPr/>
        <a:lstStyle/>
        <a:p>
          <a:r>
            <a:rPr lang="en-GB" sz="1400" b="1">
              <a:solidFill>
                <a:schemeClr val="tx1"/>
              </a:solidFill>
            </a:rPr>
            <a:t>Objectivity</a:t>
          </a:r>
        </a:p>
      </dgm:t>
    </dgm:pt>
    <dgm:pt modelId="{8DD0BB45-914C-4A78-8943-A66FA70491B9}" type="parTrans" cxnId="{C701E1EB-E4FE-4B50-B47D-45C998F31EAD}">
      <dgm:prSet custT="1"/>
      <dgm:spPr/>
      <dgm:t>
        <a:bodyPr/>
        <a:lstStyle/>
        <a:p>
          <a:endParaRPr lang="en-GB" sz="1400" b="1"/>
        </a:p>
      </dgm:t>
    </dgm:pt>
    <dgm:pt modelId="{C224E2D3-CE20-4667-B12A-1B31263A5665}" type="sibTrans" cxnId="{C701E1EB-E4FE-4B50-B47D-45C998F31EAD}">
      <dgm:prSet/>
      <dgm:spPr/>
      <dgm:t>
        <a:bodyPr/>
        <a:lstStyle/>
        <a:p>
          <a:endParaRPr lang="en-GB" sz="5400" b="1"/>
        </a:p>
      </dgm:t>
    </dgm:pt>
    <dgm:pt modelId="{914EB1A2-F90E-48DD-B34C-778B39F3014B}">
      <dgm:prSet phldrT="[Text]" custT="1"/>
      <dgm:spPr>
        <a:ln>
          <a:solidFill>
            <a:schemeClr val="tx1"/>
          </a:solidFill>
        </a:ln>
      </dgm:spPr>
      <dgm:t>
        <a:bodyPr/>
        <a:lstStyle/>
        <a:p>
          <a:r>
            <a:rPr lang="en-GB" sz="1400" b="1">
              <a:solidFill>
                <a:schemeClr val="tx1"/>
              </a:solidFill>
            </a:rPr>
            <a:t>Honesty</a:t>
          </a:r>
        </a:p>
      </dgm:t>
    </dgm:pt>
    <dgm:pt modelId="{B9B5BA5E-FCD2-4C39-A390-75E13045B910}" type="parTrans" cxnId="{DD22D772-FA39-4DEB-9B74-645E2F307F16}">
      <dgm:prSet custT="1"/>
      <dgm:spPr/>
      <dgm:t>
        <a:bodyPr/>
        <a:lstStyle/>
        <a:p>
          <a:endParaRPr lang="en-GB" sz="1400" b="1"/>
        </a:p>
      </dgm:t>
    </dgm:pt>
    <dgm:pt modelId="{6ACAD2EE-6522-47D7-B371-D25BC485EE2C}" type="sibTrans" cxnId="{DD22D772-FA39-4DEB-9B74-645E2F307F16}">
      <dgm:prSet/>
      <dgm:spPr/>
      <dgm:t>
        <a:bodyPr/>
        <a:lstStyle/>
        <a:p>
          <a:endParaRPr lang="en-GB" sz="5400" b="1"/>
        </a:p>
      </dgm:t>
    </dgm:pt>
    <dgm:pt modelId="{97594200-765F-4E66-A7DC-8D9B2644E9B5}">
      <dgm:prSet phldrT="[Text]"/>
      <dgm:spPr/>
      <dgm:t>
        <a:bodyPr/>
        <a:lstStyle/>
        <a:p>
          <a:endParaRPr lang="en-GB" sz="5400" b="1"/>
        </a:p>
      </dgm:t>
    </dgm:pt>
    <dgm:pt modelId="{15C8521A-1799-4F2F-9C9A-D4097D3CFDBE}" type="parTrans" cxnId="{82D1E66E-95CA-4F17-B62E-B7EB03F72B72}">
      <dgm:prSet/>
      <dgm:spPr/>
      <dgm:t>
        <a:bodyPr/>
        <a:lstStyle/>
        <a:p>
          <a:endParaRPr lang="en-GB" sz="5400" b="1"/>
        </a:p>
      </dgm:t>
    </dgm:pt>
    <dgm:pt modelId="{842980DC-5525-40FE-AF51-81EE1329812A}" type="sibTrans" cxnId="{82D1E66E-95CA-4F17-B62E-B7EB03F72B72}">
      <dgm:prSet/>
      <dgm:spPr/>
      <dgm:t>
        <a:bodyPr/>
        <a:lstStyle/>
        <a:p>
          <a:endParaRPr lang="en-GB" sz="5400" b="1"/>
        </a:p>
      </dgm:t>
    </dgm:pt>
    <dgm:pt modelId="{5FEC8615-73C0-4184-B094-B55D5D0EE2DA}">
      <dgm:prSet phldrT="[Text]" custT="1"/>
      <dgm:spPr>
        <a:ln>
          <a:solidFill>
            <a:schemeClr val="tx1"/>
          </a:solidFill>
        </a:ln>
      </dgm:spPr>
      <dgm:t>
        <a:bodyPr/>
        <a:lstStyle/>
        <a:p>
          <a:r>
            <a:rPr lang="en-GB" sz="1400" b="1">
              <a:solidFill>
                <a:schemeClr val="tx1"/>
              </a:solidFill>
            </a:rPr>
            <a:t>Verifiability</a:t>
          </a:r>
        </a:p>
      </dgm:t>
    </dgm:pt>
    <dgm:pt modelId="{71CA5A88-39C1-48B1-B77A-146A005C6F5E}" type="parTrans" cxnId="{13B5F8CC-3684-4028-BED7-AEFCFF26B8C7}">
      <dgm:prSet custT="1"/>
      <dgm:spPr/>
      <dgm:t>
        <a:bodyPr/>
        <a:lstStyle/>
        <a:p>
          <a:endParaRPr lang="en-GB" sz="1400" b="1"/>
        </a:p>
      </dgm:t>
    </dgm:pt>
    <dgm:pt modelId="{6523EDC8-8EEC-4F6A-A287-88CF7EA8AB91}" type="sibTrans" cxnId="{13B5F8CC-3684-4028-BED7-AEFCFF26B8C7}">
      <dgm:prSet/>
      <dgm:spPr/>
      <dgm:t>
        <a:bodyPr/>
        <a:lstStyle/>
        <a:p>
          <a:endParaRPr lang="en-GB" sz="5400" b="1"/>
        </a:p>
      </dgm:t>
    </dgm:pt>
    <dgm:pt modelId="{985D238E-2203-4AD4-9644-7E0669B40E61}">
      <dgm:prSet phldrT="[Text]" custT="1"/>
      <dgm:spPr>
        <a:ln>
          <a:solidFill>
            <a:schemeClr val="tx1"/>
          </a:solidFill>
        </a:ln>
      </dgm:spPr>
      <dgm:t>
        <a:bodyPr/>
        <a:lstStyle/>
        <a:p>
          <a:r>
            <a:rPr lang="en-GB" sz="1400" b="1">
              <a:solidFill>
                <a:schemeClr val="tx1"/>
              </a:solidFill>
            </a:rPr>
            <a:t>Reliability</a:t>
          </a:r>
        </a:p>
      </dgm:t>
    </dgm:pt>
    <dgm:pt modelId="{C34A82A5-9FC8-458E-89D2-E25FE0F3663C}" type="parTrans" cxnId="{63A17423-B1CA-4DB2-AA81-2D54D75F94F6}">
      <dgm:prSet custT="1"/>
      <dgm:spPr/>
      <dgm:t>
        <a:bodyPr/>
        <a:lstStyle/>
        <a:p>
          <a:endParaRPr lang="en-GB" sz="1400" b="1"/>
        </a:p>
      </dgm:t>
    </dgm:pt>
    <dgm:pt modelId="{F5A2B04D-D787-468D-AB8F-C2414B7FAA18}" type="sibTrans" cxnId="{63A17423-B1CA-4DB2-AA81-2D54D75F94F6}">
      <dgm:prSet/>
      <dgm:spPr/>
      <dgm:t>
        <a:bodyPr/>
        <a:lstStyle/>
        <a:p>
          <a:endParaRPr lang="en-GB" sz="5400" b="1"/>
        </a:p>
      </dgm:t>
    </dgm:pt>
    <dgm:pt modelId="{65BD09ED-345C-4FDB-AE82-AD58764392D8}">
      <dgm:prSet phldrT="[Text]" custT="1"/>
      <dgm:spPr>
        <a:ln>
          <a:solidFill>
            <a:schemeClr val="tx1"/>
          </a:solidFill>
        </a:ln>
      </dgm:spPr>
      <dgm:t>
        <a:bodyPr/>
        <a:lstStyle/>
        <a:p>
          <a:r>
            <a:rPr lang="en-GB" sz="1400" b="1">
              <a:solidFill>
                <a:schemeClr val="tx1"/>
              </a:solidFill>
            </a:rPr>
            <a:t>Validity</a:t>
          </a:r>
        </a:p>
      </dgm:t>
    </dgm:pt>
    <dgm:pt modelId="{FE1DAD2A-E30F-4302-BFA8-ABFD58FC147F}" type="parTrans" cxnId="{3D39D65F-ABC3-408C-A8FF-B3244F7B4825}">
      <dgm:prSet custT="1"/>
      <dgm:spPr/>
      <dgm:t>
        <a:bodyPr/>
        <a:lstStyle/>
        <a:p>
          <a:endParaRPr lang="en-GB" sz="1400" b="1"/>
        </a:p>
      </dgm:t>
    </dgm:pt>
    <dgm:pt modelId="{1824E7D8-0D60-4B47-9E10-929B83291E3F}" type="sibTrans" cxnId="{3D39D65F-ABC3-408C-A8FF-B3244F7B4825}">
      <dgm:prSet/>
      <dgm:spPr/>
      <dgm:t>
        <a:bodyPr/>
        <a:lstStyle/>
        <a:p>
          <a:endParaRPr lang="en-GB" sz="5400" b="1"/>
        </a:p>
      </dgm:t>
    </dgm:pt>
    <dgm:pt modelId="{6EABABBA-9F66-4DBB-BD7E-E22CA996C342}">
      <dgm:prSet phldrT="[Text]" custT="1"/>
      <dgm:spPr>
        <a:ln>
          <a:solidFill>
            <a:schemeClr val="tx1"/>
          </a:solidFill>
        </a:ln>
      </dgm:spPr>
      <dgm:t>
        <a:bodyPr/>
        <a:lstStyle/>
        <a:p>
          <a:r>
            <a:rPr lang="en-GB" sz="1400" b="1">
              <a:solidFill>
                <a:schemeClr val="tx1"/>
              </a:solidFill>
            </a:rPr>
            <a:t>Comprehen-sibility</a:t>
          </a:r>
        </a:p>
      </dgm:t>
    </dgm:pt>
    <dgm:pt modelId="{3EBC7704-4B5D-4062-A83E-4DBC06725ACE}" type="parTrans" cxnId="{5B530681-118E-44E7-A1EF-07D32CFE8848}">
      <dgm:prSet custT="1"/>
      <dgm:spPr/>
      <dgm:t>
        <a:bodyPr/>
        <a:lstStyle/>
        <a:p>
          <a:endParaRPr lang="en-GB" sz="1400" b="1"/>
        </a:p>
      </dgm:t>
    </dgm:pt>
    <dgm:pt modelId="{E4082210-6375-48EE-B364-7B3C1B5E368D}" type="sibTrans" cxnId="{5B530681-118E-44E7-A1EF-07D32CFE8848}">
      <dgm:prSet/>
      <dgm:spPr/>
      <dgm:t>
        <a:bodyPr/>
        <a:lstStyle/>
        <a:p>
          <a:endParaRPr lang="en-GB" sz="5400" b="1"/>
        </a:p>
      </dgm:t>
    </dgm:pt>
    <dgm:pt modelId="{A8493F91-0A13-4E10-93C0-47EA23FE6606}">
      <dgm:prSet phldrT="[Text]" custT="1"/>
      <dgm:spPr>
        <a:ln>
          <a:solidFill>
            <a:schemeClr val="tx1"/>
          </a:solidFill>
        </a:ln>
      </dgm:spPr>
      <dgm:t>
        <a:bodyPr/>
        <a:lstStyle/>
        <a:p>
          <a:r>
            <a:rPr lang="en-GB" sz="1400" b="1">
              <a:solidFill>
                <a:schemeClr val="tx1"/>
              </a:solidFill>
            </a:rPr>
            <a:t>Relevance</a:t>
          </a:r>
        </a:p>
      </dgm:t>
    </dgm:pt>
    <dgm:pt modelId="{27D70B32-6D42-4B58-974F-9B7836B21351}" type="parTrans" cxnId="{8D3402BE-E794-4B4C-A8D6-84F0E271BCF6}">
      <dgm:prSet custT="1"/>
      <dgm:spPr/>
      <dgm:t>
        <a:bodyPr/>
        <a:lstStyle/>
        <a:p>
          <a:endParaRPr lang="en-GB" sz="1400" b="1"/>
        </a:p>
      </dgm:t>
    </dgm:pt>
    <dgm:pt modelId="{6E8D1A1E-338A-4D49-9212-79CAB98A9695}" type="sibTrans" cxnId="{8D3402BE-E794-4B4C-A8D6-84F0E271BCF6}">
      <dgm:prSet/>
      <dgm:spPr/>
      <dgm:t>
        <a:bodyPr/>
        <a:lstStyle/>
        <a:p>
          <a:endParaRPr lang="en-GB" sz="5400" b="1"/>
        </a:p>
      </dgm:t>
    </dgm:pt>
    <dgm:pt modelId="{F002E1C6-84FD-426A-AA60-8E058769897C}">
      <dgm:prSet phldrT="[Text]" custT="1"/>
      <dgm:spPr>
        <a:ln>
          <a:solidFill>
            <a:schemeClr val="tx1"/>
          </a:solidFill>
        </a:ln>
      </dgm:spPr>
      <dgm:t>
        <a:bodyPr/>
        <a:lstStyle/>
        <a:p>
          <a:r>
            <a:rPr lang="en-GB" sz="1400" b="1">
              <a:solidFill>
                <a:schemeClr val="tx1"/>
              </a:solidFill>
            </a:rPr>
            <a:t>Logical Argumen-tation</a:t>
          </a:r>
        </a:p>
      </dgm:t>
    </dgm:pt>
    <dgm:pt modelId="{392428BC-B4B0-4C46-82E3-B52BAD008C0C}" type="parTrans" cxnId="{F2C8CC4D-22C0-41A1-9DAC-FEA125C76221}">
      <dgm:prSet custT="1"/>
      <dgm:spPr/>
      <dgm:t>
        <a:bodyPr/>
        <a:lstStyle/>
        <a:p>
          <a:endParaRPr lang="en-GB" sz="1400" b="1"/>
        </a:p>
      </dgm:t>
    </dgm:pt>
    <dgm:pt modelId="{BEAC18D5-CD88-43B7-AEBB-85397D4B2D5D}" type="sibTrans" cxnId="{F2C8CC4D-22C0-41A1-9DAC-FEA125C76221}">
      <dgm:prSet/>
      <dgm:spPr/>
      <dgm:t>
        <a:bodyPr/>
        <a:lstStyle/>
        <a:p>
          <a:endParaRPr lang="en-GB" sz="5400" b="1"/>
        </a:p>
      </dgm:t>
    </dgm:pt>
    <dgm:pt modelId="{A77B809F-96EC-43AB-A58F-837BA50FA04D}">
      <dgm:prSet phldrT="[Text]" custT="1"/>
      <dgm:spPr>
        <a:ln>
          <a:solidFill>
            <a:schemeClr val="tx1"/>
          </a:solidFill>
        </a:ln>
      </dgm:spPr>
      <dgm:t>
        <a:bodyPr/>
        <a:lstStyle/>
        <a:p>
          <a:r>
            <a:rPr lang="en-GB" sz="1400" b="1">
              <a:solidFill>
                <a:schemeClr val="tx1"/>
              </a:solidFill>
            </a:rPr>
            <a:t>Originality</a:t>
          </a:r>
        </a:p>
      </dgm:t>
    </dgm:pt>
    <dgm:pt modelId="{45A08EC3-28C2-4B6C-BD35-27C2431F0E20}" type="parTrans" cxnId="{3A665ACB-C97A-44A9-9243-73CA2A7EA74B}">
      <dgm:prSet custT="1"/>
      <dgm:spPr/>
      <dgm:t>
        <a:bodyPr/>
        <a:lstStyle/>
        <a:p>
          <a:endParaRPr lang="en-GB" sz="1400" b="1"/>
        </a:p>
      </dgm:t>
    </dgm:pt>
    <dgm:pt modelId="{479772A2-7FD2-4FE9-AFB3-6A1579AA4466}" type="sibTrans" cxnId="{3A665ACB-C97A-44A9-9243-73CA2A7EA74B}">
      <dgm:prSet/>
      <dgm:spPr/>
      <dgm:t>
        <a:bodyPr/>
        <a:lstStyle/>
        <a:p>
          <a:endParaRPr lang="en-GB" sz="5400" b="1"/>
        </a:p>
      </dgm:t>
    </dgm:pt>
    <dgm:pt modelId="{5D56919B-FB85-4476-B4AA-288210AA56F9}">
      <dgm:prSet phldrT="[Text]" custT="1"/>
      <dgm:spPr>
        <a:ln>
          <a:solidFill>
            <a:schemeClr val="tx1"/>
          </a:solidFill>
        </a:ln>
      </dgm:spPr>
      <dgm:t>
        <a:bodyPr/>
        <a:lstStyle/>
        <a:p>
          <a:r>
            <a:rPr lang="en-GB" sz="1400" b="1">
              <a:solidFill>
                <a:schemeClr val="tx1"/>
              </a:solidFill>
            </a:rPr>
            <a:t>Reproduci-bility</a:t>
          </a:r>
        </a:p>
      </dgm:t>
    </dgm:pt>
    <dgm:pt modelId="{AECB1A0B-5804-4DEB-9118-289B46DD59AA}" type="parTrans" cxnId="{047E7D8C-3803-414E-A76E-85D9D2F128DC}">
      <dgm:prSet custT="1"/>
      <dgm:spPr/>
      <dgm:t>
        <a:bodyPr/>
        <a:lstStyle/>
        <a:p>
          <a:endParaRPr lang="en-GB" sz="1400" b="1"/>
        </a:p>
      </dgm:t>
    </dgm:pt>
    <dgm:pt modelId="{257F6081-82CF-40F3-8533-6980BD5AD4FC}" type="sibTrans" cxnId="{047E7D8C-3803-414E-A76E-85D9D2F128DC}">
      <dgm:prSet/>
      <dgm:spPr/>
      <dgm:t>
        <a:bodyPr/>
        <a:lstStyle/>
        <a:p>
          <a:endParaRPr lang="en-GB" sz="5400" b="1"/>
        </a:p>
      </dgm:t>
    </dgm:pt>
    <dgm:pt modelId="{69B696DD-2425-42BA-9521-46ED0DAF87D3}" type="pres">
      <dgm:prSet presAssocID="{9FF5A751-932C-4574-9153-CF13949DF279}" presName="cycle" presStyleCnt="0">
        <dgm:presLayoutVars>
          <dgm:chMax val="1"/>
          <dgm:dir/>
          <dgm:animLvl val="ctr"/>
          <dgm:resizeHandles val="exact"/>
        </dgm:presLayoutVars>
      </dgm:prSet>
      <dgm:spPr/>
    </dgm:pt>
    <dgm:pt modelId="{087D2DD7-5CF7-4AD0-AD6A-2F199C21A09B}" type="pres">
      <dgm:prSet presAssocID="{C31667BF-9A29-4894-AAF0-2E88964F9780}" presName="centerShape" presStyleLbl="node0" presStyleIdx="0" presStyleCnt="1" custScaleX="143716" custScaleY="143716"/>
      <dgm:spPr/>
    </dgm:pt>
    <dgm:pt modelId="{901CB465-E8F6-4A31-B354-A5D857022FF6}" type="pres">
      <dgm:prSet presAssocID="{8DD0BB45-914C-4A78-8943-A66FA70491B9}" presName="Name9" presStyleLbl="parChTrans1D2" presStyleIdx="0" presStyleCnt="10"/>
      <dgm:spPr/>
    </dgm:pt>
    <dgm:pt modelId="{B637B404-D515-4ED2-8DC3-20133A89AD1D}" type="pres">
      <dgm:prSet presAssocID="{8DD0BB45-914C-4A78-8943-A66FA70491B9}" presName="connTx" presStyleLbl="parChTrans1D2" presStyleIdx="0" presStyleCnt="10"/>
      <dgm:spPr/>
    </dgm:pt>
    <dgm:pt modelId="{1417F119-6E98-4816-867E-2B74F54C1104}" type="pres">
      <dgm:prSet presAssocID="{42C0612C-34D4-4C45-B2DA-0F1D48EE7673}" presName="node" presStyleLbl="node1" presStyleIdx="0" presStyleCnt="10" custScaleX="123321" custScaleY="123321" custRadScaleRad="102133">
        <dgm:presLayoutVars>
          <dgm:bulletEnabled val="1"/>
        </dgm:presLayoutVars>
      </dgm:prSet>
      <dgm:spPr/>
    </dgm:pt>
    <dgm:pt modelId="{6C6E580C-8880-40B5-935E-DBFAC1F4EBF0}" type="pres">
      <dgm:prSet presAssocID="{B9B5BA5E-FCD2-4C39-A390-75E13045B910}" presName="Name9" presStyleLbl="parChTrans1D2" presStyleIdx="1" presStyleCnt="10"/>
      <dgm:spPr/>
    </dgm:pt>
    <dgm:pt modelId="{D6A44462-C833-4EE6-90EF-B7EA56E34633}" type="pres">
      <dgm:prSet presAssocID="{B9B5BA5E-FCD2-4C39-A390-75E13045B910}" presName="connTx" presStyleLbl="parChTrans1D2" presStyleIdx="1" presStyleCnt="10"/>
      <dgm:spPr/>
    </dgm:pt>
    <dgm:pt modelId="{54061174-5DE8-4BD1-8704-E00008438472}" type="pres">
      <dgm:prSet presAssocID="{914EB1A2-F90E-48DD-B34C-778B39F3014B}" presName="node" presStyleLbl="node1" presStyleIdx="1" presStyleCnt="10" custScaleX="123321" custScaleY="123321">
        <dgm:presLayoutVars>
          <dgm:bulletEnabled val="1"/>
        </dgm:presLayoutVars>
      </dgm:prSet>
      <dgm:spPr/>
    </dgm:pt>
    <dgm:pt modelId="{292BC453-F564-49E9-85BB-442602A6D03F}" type="pres">
      <dgm:prSet presAssocID="{C34A82A5-9FC8-458E-89D2-E25FE0F3663C}" presName="Name9" presStyleLbl="parChTrans1D2" presStyleIdx="2" presStyleCnt="10"/>
      <dgm:spPr/>
    </dgm:pt>
    <dgm:pt modelId="{C1ACB35C-B79E-40FF-BB1D-1C703751F1BE}" type="pres">
      <dgm:prSet presAssocID="{C34A82A5-9FC8-458E-89D2-E25FE0F3663C}" presName="connTx" presStyleLbl="parChTrans1D2" presStyleIdx="2" presStyleCnt="10"/>
      <dgm:spPr/>
    </dgm:pt>
    <dgm:pt modelId="{A11B108C-2686-44F8-B625-15F7C7A48B66}" type="pres">
      <dgm:prSet presAssocID="{985D238E-2203-4AD4-9644-7E0669B40E61}" presName="node" presStyleLbl="node1" presStyleIdx="2" presStyleCnt="10" custScaleX="123321" custScaleY="123321">
        <dgm:presLayoutVars>
          <dgm:bulletEnabled val="1"/>
        </dgm:presLayoutVars>
      </dgm:prSet>
      <dgm:spPr/>
    </dgm:pt>
    <dgm:pt modelId="{DB921123-ECD4-47C0-BBF9-BF4A8733AA90}" type="pres">
      <dgm:prSet presAssocID="{AECB1A0B-5804-4DEB-9118-289B46DD59AA}" presName="Name9" presStyleLbl="parChTrans1D2" presStyleIdx="3" presStyleCnt="10"/>
      <dgm:spPr/>
    </dgm:pt>
    <dgm:pt modelId="{DE1B4531-806D-457E-B07E-D82703816D7C}" type="pres">
      <dgm:prSet presAssocID="{AECB1A0B-5804-4DEB-9118-289B46DD59AA}" presName="connTx" presStyleLbl="parChTrans1D2" presStyleIdx="3" presStyleCnt="10"/>
      <dgm:spPr/>
    </dgm:pt>
    <dgm:pt modelId="{7B8D4627-62CD-464A-A2E7-154483A3AD5B}" type="pres">
      <dgm:prSet presAssocID="{5D56919B-FB85-4476-B4AA-288210AA56F9}" presName="node" presStyleLbl="node1" presStyleIdx="3" presStyleCnt="10" custScaleX="123321" custScaleY="123321">
        <dgm:presLayoutVars>
          <dgm:bulletEnabled val="1"/>
        </dgm:presLayoutVars>
      </dgm:prSet>
      <dgm:spPr/>
    </dgm:pt>
    <dgm:pt modelId="{754DA195-457B-4E96-B01F-30A5B1A40D10}" type="pres">
      <dgm:prSet presAssocID="{FE1DAD2A-E30F-4302-BFA8-ABFD58FC147F}" presName="Name9" presStyleLbl="parChTrans1D2" presStyleIdx="4" presStyleCnt="10"/>
      <dgm:spPr/>
    </dgm:pt>
    <dgm:pt modelId="{1FCF0716-02AA-40EB-AB5D-51358C1F41EE}" type="pres">
      <dgm:prSet presAssocID="{FE1DAD2A-E30F-4302-BFA8-ABFD58FC147F}" presName="connTx" presStyleLbl="parChTrans1D2" presStyleIdx="4" presStyleCnt="10"/>
      <dgm:spPr/>
    </dgm:pt>
    <dgm:pt modelId="{D4B6ECCF-325F-439F-B971-7F5EC5BFAB00}" type="pres">
      <dgm:prSet presAssocID="{65BD09ED-345C-4FDB-AE82-AD58764392D8}" presName="node" presStyleLbl="node1" presStyleIdx="4" presStyleCnt="10" custScaleX="123321" custScaleY="123321">
        <dgm:presLayoutVars>
          <dgm:bulletEnabled val="1"/>
        </dgm:presLayoutVars>
      </dgm:prSet>
      <dgm:spPr/>
    </dgm:pt>
    <dgm:pt modelId="{E0DC4CB1-0E01-4284-B5DF-87675E0BCD1F}" type="pres">
      <dgm:prSet presAssocID="{3EBC7704-4B5D-4062-A83E-4DBC06725ACE}" presName="Name9" presStyleLbl="parChTrans1D2" presStyleIdx="5" presStyleCnt="10"/>
      <dgm:spPr/>
    </dgm:pt>
    <dgm:pt modelId="{AAC80902-C714-4DA6-BF61-761EE78D19A6}" type="pres">
      <dgm:prSet presAssocID="{3EBC7704-4B5D-4062-A83E-4DBC06725ACE}" presName="connTx" presStyleLbl="parChTrans1D2" presStyleIdx="5" presStyleCnt="10"/>
      <dgm:spPr/>
    </dgm:pt>
    <dgm:pt modelId="{567B0538-5751-471D-9C51-3A2F20C7B277}" type="pres">
      <dgm:prSet presAssocID="{6EABABBA-9F66-4DBB-BD7E-E22CA996C342}" presName="node" presStyleLbl="node1" presStyleIdx="5" presStyleCnt="10" custScaleX="123321" custScaleY="123321">
        <dgm:presLayoutVars>
          <dgm:bulletEnabled val="1"/>
        </dgm:presLayoutVars>
      </dgm:prSet>
      <dgm:spPr/>
    </dgm:pt>
    <dgm:pt modelId="{7EFDED20-D12C-4C0A-9AB0-5F72DF85DDDC}" type="pres">
      <dgm:prSet presAssocID="{71CA5A88-39C1-48B1-B77A-146A005C6F5E}" presName="Name9" presStyleLbl="parChTrans1D2" presStyleIdx="6" presStyleCnt="10"/>
      <dgm:spPr/>
    </dgm:pt>
    <dgm:pt modelId="{1E485977-9C4A-4DAC-A664-7E90F5FEBCD3}" type="pres">
      <dgm:prSet presAssocID="{71CA5A88-39C1-48B1-B77A-146A005C6F5E}" presName="connTx" presStyleLbl="parChTrans1D2" presStyleIdx="6" presStyleCnt="10"/>
      <dgm:spPr/>
    </dgm:pt>
    <dgm:pt modelId="{894E25EF-0C06-4F48-9969-32D5D9DAFC29}" type="pres">
      <dgm:prSet presAssocID="{5FEC8615-73C0-4184-B094-B55D5D0EE2DA}" presName="node" presStyleLbl="node1" presStyleIdx="6" presStyleCnt="10" custScaleX="123321" custScaleY="123321">
        <dgm:presLayoutVars>
          <dgm:bulletEnabled val="1"/>
        </dgm:presLayoutVars>
      </dgm:prSet>
      <dgm:spPr/>
    </dgm:pt>
    <dgm:pt modelId="{35AE8791-9B38-41EB-9B2D-A2EE36C94AB8}" type="pres">
      <dgm:prSet presAssocID="{27D70B32-6D42-4B58-974F-9B7836B21351}" presName="Name9" presStyleLbl="parChTrans1D2" presStyleIdx="7" presStyleCnt="10"/>
      <dgm:spPr/>
    </dgm:pt>
    <dgm:pt modelId="{82F1C963-74D3-40A9-884A-4FBD01EE0EF6}" type="pres">
      <dgm:prSet presAssocID="{27D70B32-6D42-4B58-974F-9B7836B21351}" presName="connTx" presStyleLbl="parChTrans1D2" presStyleIdx="7" presStyleCnt="10"/>
      <dgm:spPr/>
    </dgm:pt>
    <dgm:pt modelId="{A4442A3B-4C35-4367-8286-2E9C7FC9880C}" type="pres">
      <dgm:prSet presAssocID="{A8493F91-0A13-4E10-93C0-47EA23FE6606}" presName="node" presStyleLbl="node1" presStyleIdx="7" presStyleCnt="10" custScaleX="123321" custScaleY="123321">
        <dgm:presLayoutVars>
          <dgm:bulletEnabled val="1"/>
        </dgm:presLayoutVars>
      </dgm:prSet>
      <dgm:spPr/>
    </dgm:pt>
    <dgm:pt modelId="{C7D6D5FB-E30A-423C-87A4-9374854F4879}" type="pres">
      <dgm:prSet presAssocID="{392428BC-B4B0-4C46-82E3-B52BAD008C0C}" presName="Name9" presStyleLbl="parChTrans1D2" presStyleIdx="8" presStyleCnt="10"/>
      <dgm:spPr/>
    </dgm:pt>
    <dgm:pt modelId="{1D8B01B0-55D4-4903-B6D0-2E77096A5737}" type="pres">
      <dgm:prSet presAssocID="{392428BC-B4B0-4C46-82E3-B52BAD008C0C}" presName="connTx" presStyleLbl="parChTrans1D2" presStyleIdx="8" presStyleCnt="10"/>
      <dgm:spPr/>
    </dgm:pt>
    <dgm:pt modelId="{C4B5C1A0-0A2C-4F9A-9F90-0B8BECFBC13B}" type="pres">
      <dgm:prSet presAssocID="{F002E1C6-84FD-426A-AA60-8E058769897C}" presName="node" presStyleLbl="node1" presStyleIdx="8" presStyleCnt="10" custScaleX="123321" custScaleY="123321">
        <dgm:presLayoutVars>
          <dgm:bulletEnabled val="1"/>
        </dgm:presLayoutVars>
      </dgm:prSet>
      <dgm:spPr/>
    </dgm:pt>
    <dgm:pt modelId="{330E906F-D2AE-46D2-9958-9F5AD993BEEA}" type="pres">
      <dgm:prSet presAssocID="{45A08EC3-28C2-4B6C-BD35-27C2431F0E20}" presName="Name9" presStyleLbl="parChTrans1D2" presStyleIdx="9" presStyleCnt="10"/>
      <dgm:spPr/>
    </dgm:pt>
    <dgm:pt modelId="{69DE3BD1-7A6B-4E6F-8279-1A4BE3203245}" type="pres">
      <dgm:prSet presAssocID="{45A08EC3-28C2-4B6C-BD35-27C2431F0E20}" presName="connTx" presStyleLbl="parChTrans1D2" presStyleIdx="9" presStyleCnt="10"/>
      <dgm:spPr/>
    </dgm:pt>
    <dgm:pt modelId="{3E1332D3-958C-46F8-BFCE-4E05BFF419EF}" type="pres">
      <dgm:prSet presAssocID="{A77B809F-96EC-43AB-A58F-837BA50FA04D}" presName="node" presStyleLbl="node1" presStyleIdx="9" presStyleCnt="10" custScaleX="123321" custScaleY="123321">
        <dgm:presLayoutVars>
          <dgm:bulletEnabled val="1"/>
        </dgm:presLayoutVars>
      </dgm:prSet>
      <dgm:spPr/>
    </dgm:pt>
  </dgm:ptLst>
  <dgm:cxnLst>
    <dgm:cxn modelId="{76DE830C-3F8C-4E02-A3AA-7F5B3BBE05F0}" type="presOf" srcId="{392428BC-B4B0-4C46-82E3-B52BAD008C0C}" destId="{C7D6D5FB-E30A-423C-87A4-9374854F4879}" srcOrd="0" destOrd="0" presId="urn:microsoft.com/office/officeart/2005/8/layout/radial1"/>
    <dgm:cxn modelId="{BA284E1B-E6A3-4AA0-B2E4-0DFDC207EDA6}" type="presOf" srcId="{B9B5BA5E-FCD2-4C39-A390-75E13045B910}" destId="{D6A44462-C833-4EE6-90EF-B7EA56E34633}" srcOrd="1" destOrd="0" presId="urn:microsoft.com/office/officeart/2005/8/layout/radial1"/>
    <dgm:cxn modelId="{F0EDE81B-65F5-467E-BB7D-C3C8437D17DF}" type="presOf" srcId="{C34A82A5-9FC8-458E-89D2-E25FE0F3663C}" destId="{C1ACB35C-B79E-40FF-BB1D-1C703751F1BE}" srcOrd="1" destOrd="0" presId="urn:microsoft.com/office/officeart/2005/8/layout/radial1"/>
    <dgm:cxn modelId="{95FEDD21-E3F8-455B-ABF1-32E0B17739C5}" type="presOf" srcId="{C34A82A5-9FC8-458E-89D2-E25FE0F3663C}" destId="{292BC453-F564-49E9-85BB-442602A6D03F}" srcOrd="0" destOrd="0" presId="urn:microsoft.com/office/officeart/2005/8/layout/radial1"/>
    <dgm:cxn modelId="{63A17423-B1CA-4DB2-AA81-2D54D75F94F6}" srcId="{C31667BF-9A29-4894-AAF0-2E88964F9780}" destId="{985D238E-2203-4AD4-9644-7E0669B40E61}" srcOrd="2" destOrd="0" parTransId="{C34A82A5-9FC8-458E-89D2-E25FE0F3663C}" sibTransId="{F5A2B04D-D787-468D-AB8F-C2414B7FAA18}"/>
    <dgm:cxn modelId="{7BE5643C-4819-4E6E-A6A4-14F7DE7ABD98}" type="presOf" srcId="{9FF5A751-932C-4574-9153-CF13949DF279}" destId="{69B696DD-2425-42BA-9521-46ED0DAF87D3}" srcOrd="0" destOrd="0" presId="urn:microsoft.com/office/officeart/2005/8/layout/radial1"/>
    <dgm:cxn modelId="{17E31D5E-717C-4FCA-8867-764C411A6E0B}" type="presOf" srcId="{A77B809F-96EC-43AB-A58F-837BA50FA04D}" destId="{3E1332D3-958C-46F8-BFCE-4E05BFF419EF}" srcOrd="0" destOrd="0" presId="urn:microsoft.com/office/officeart/2005/8/layout/radial1"/>
    <dgm:cxn modelId="{3D39D65F-ABC3-408C-A8FF-B3244F7B4825}" srcId="{C31667BF-9A29-4894-AAF0-2E88964F9780}" destId="{65BD09ED-345C-4FDB-AE82-AD58764392D8}" srcOrd="4" destOrd="0" parTransId="{FE1DAD2A-E30F-4302-BFA8-ABFD58FC147F}" sibTransId="{1824E7D8-0D60-4B47-9E10-929B83291E3F}"/>
    <dgm:cxn modelId="{0009AB47-A809-4261-9029-B86872A1DEA1}" type="presOf" srcId="{FE1DAD2A-E30F-4302-BFA8-ABFD58FC147F}" destId="{754DA195-457B-4E96-B01F-30A5B1A40D10}" srcOrd="0" destOrd="0" presId="urn:microsoft.com/office/officeart/2005/8/layout/radial1"/>
    <dgm:cxn modelId="{6C3AD14C-51BD-4F8E-987A-1157CAE06153}" type="presOf" srcId="{AECB1A0B-5804-4DEB-9118-289B46DD59AA}" destId="{DE1B4531-806D-457E-B07E-D82703816D7C}" srcOrd="1" destOrd="0" presId="urn:microsoft.com/office/officeart/2005/8/layout/radial1"/>
    <dgm:cxn modelId="{F2C8CC4D-22C0-41A1-9DAC-FEA125C76221}" srcId="{C31667BF-9A29-4894-AAF0-2E88964F9780}" destId="{F002E1C6-84FD-426A-AA60-8E058769897C}" srcOrd="8" destOrd="0" parTransId="{392428BC-B4B0-4C46-82E3-B52BAD008C0C}" sibTransId="{BEAC18D5-CD88-43B7-AEBB-85397D4B2D5D}"/>
    <dgm:cxn modelId="{82D1E66E-95CA-4F17-B62E-B7EB03F72B72}" srcId="{9FF5A751-932C-4574-9153-CF13949DF279}" destId="{97594200-765F-4E66-A7DC-8D9B2644E9B5}" srcOrd="1" destOrd="0" parTransId="{15C8521A-1799-4F2F-9C9A-D4097D3CFDBE}" sibTransId="{842980DC-5525-40FE-AF51-81EE1329812A}"/>
    <dgm:cxn modelId="{DD22D772-FA39-4DEB-9B74-645E2F307F16}" srcId="{C31667BF-9A29-4894-AAF0-2E88964F9780}" destId="{914EB1A2-F90E-48DD-B34C-778B39F3014B}" srcOrd="1" destOrd="0" parTransId="{B9B5BA5E-FCD2-4C39-A390-75E13045B910}" sibTransId="{6ACAD2EE-6522-47D7-B371-D25BC485EE2C}"/>
    <dgm:cxn modelId="{3CED2756-371B-4229-92FC-FD595D7D3498}" type="presOf" srcId="{AECB1A0B-5804-4DEB-9118-289B46DD59AA}" destId="{DB921123-ECD4-47C0-BBF9-BF4A8733AA90}" srcOrd="0" destOrd="0" presId="urn:microsoft.com/office/officeart/2005/8/layout/radial1"/>
    <dgm:cxn modelId="{7E071978-EC38-4BFD-9AEF-CE1BB6395991}" type="presOf" srcId="{3EBC7704-4B5D-4062-A83E-4DBC06725ACE}" destId="{E0DC4CB1-0E01-4284-B5DF-87675E0BCD1F}" srcOrd="0" destOrd="0" presId="urn:microsoft.com/office/officeart/2005/8/layout/radial1"/>
    <dgm:cxn modelId="{10C45A7E-C05F-410A-848E-83003FE5B162}" type="presOf" srcId="{42C0612C-34D4-4C45-B2DA-0F1D48EE7673}" destId="{1417F119-6E98-4816-867E-2B74F54C1104}" srcOrd="0" destOrd="0" presId="urn:microsoft.com/office/officeart/2005/8/layout/radial1"/>
    <dgm:cxn modelId="{5B530681-118E-44E7-A1EF-07D32CFE8848}" srcId="{C31667BF-9A29-4894-AAF0-2E88964F9780}" destId="{6EABABBA-9F66-4DBB-BD7E-E22CA996C342}" srcOrd="5" destOrd="0" parTransId="{3EBC7704-4B5D-4062-A83E-4DBC06725ACE}" sibTransId="{E4082210-6375-48EE-B364-7B3C1B5E368D}"/>
    <dgm:cxn modelId="{F5DE5285-E9E3-40FF-8348-1FADE800BCCC}" type="presOf" srcId="{B9B5BA5E-FCD2-4C39-A390-75E13045B910}" destId="{6C6E580C-8880-40B5-935E-DBFAC1F4EBF0}" srcOrd="0" destOrd="0" presId="urn:microsoft.com/office/officeart/2005/8/layout/radial1"/>
    <dgm:cxn modelId="{047E7D8C-3803-414E-A76E-85D9D2F128DC}" srcId="{C31667BF-9A29-4894-AAF0-2E88964F9780}" destId="{5D56919B-FB85-4476-B4AA-288210AA56F9}" srcOrd="3" destOrd="0" parTransId="{AECB1A0B-5804-4DEB-9118-289B46DD59AA}" sibTransId="{257F6081-82CF-40F3-8533-6980BD5AD4FC}"/>
    <dgm:cxn modelId="{FF776E92-3682-45B7-98B4-5AE086BB4D73}" type="presOf" srcId="{6EABABBA-9F66-4DBB-BD7E-E22CA996C342}" destId="{567B0538-5751-471D-9C51-3A2F20C7B277}" srcOrd="0" destOrd="0" presId="urn:microsoft.com/office/officeart/2005/8/layout/radial1"/>
    <dgm:cxn modelId="{90160499-2DA4-4307-96C8-537FB7375886}" srcId="{9FF5A751-932C-4574-9153-CF13949DF279}" destId="{C31667BF-9A29-4894-AAF0-2E88964F9780}" srcOrd="0" destOrd="0" parTransId="{780D9C4B-98F4-4439-AFA1-71444901995D}" sibTransId="{916CD9FD-FA91-48B2-8E48-F9C1934685A9}"/>
    <dgm:cxn modelId="{5978A09B-DE23-4B38-BC09-20D6BCD9E54B}" type="presOf" srcId="{392428BC-B4B0-4C46-82E3-B52BAD008C0C}" destId="{1D8B01B0-55D4-4903-B6D0-2E77096A5737}" srcOrd="1" destOrd="0" presId="urn:microsoft.com/office/officeart/2005/8/layout/radial1"/>
    <dgm:cxn modelId="{EDEA9CA0-E020-473F-9A82-A5680571507D}" type="presOf" srcId="{A8493F91-0A13-4E10-93C0-47EA23FE6606}" destId="{A4442A3B-4C35-4367-8286-2E9C7FC9880C}" srcOrd="0" destOrd="0" presId="urn:microsoft.com/office/officeart/2005/8/layout/radial1"/>
    <dgm:cxn modelId="{81768EAA-C53B-459D-9A88-BD253A586F5B}" type="presOf" srcId="{8DD0BB45-914C-4A78-8943-A66FA70491B9}" destId="{901CB465-E8F6-4A31-B354-A5D857022FF6}" srcOrd="0" destOrd="0" presId="urn:microsoft.com/office/officeart/2005/8/layout/radial1"/>
    <dgm:cxn modelId="{92B0A3AC-EA3F-40C7-90C5-FD07DD57B9C6}" type="presOf" srcId="{FE1DAD2A-E30F-4302-BFA8-ABFD58FC147F}" destId="{1FCF0716-02AA-40EB-AB5D-51358C1F41EE}" srcOrd="1" destOrd="0" presId="urn:microsoft.com/office/officeart/2005/8/layout/radial1"/>
    <dgm:cxn modelId="{F7D17DB2-B0BF-4B88-8BDB-B42BD37A23AB}" type="presOf" srcId="{45A08EC3-28C2-4B6C-BD35-27C2431F0E20}" destId="{69DE3BD1-7A6B-4E6F-8279-1A4BE3203245}" srcOrd="1" destOrd="0" presId="urn:microsoft.com/office/officeart/2005/8/layout/radial1"/>
    <dgm:cxn modelId="{5AAAF2BD-868D-47EB-9530-D13FBE478910}" type="presOf" srcId="{27D70B32-6D42-4B58-974F-9B7836B21351}" destId="{82F1C963-74D3-40A9-884A-4FBD01EE0EF6}" srcOrd="1" destOrd="0" presId="urn:microsoft.com/office/officeart/2005/8/layout/radial1"/>
    <dgm:cxn modelId="{8D3402BE-E794-4B4C-A8D6-84F0E271BCF6}" srcId="{C31667BF-9A29-4894-AAF0-2E88964F9780}" destId="{A8493F91-0A13-4E10-93C0-47EA23FE6606}" srcOrd="7" destOrd="0" parTransId="{27D70B32-6D42-4B58-974F-9B7836B21351}" sibTransId="{6E8D1A1E-338A-4D49-9212-79CAB98A9695}"/>
    <dgm:cxn modelId="{F36105CA-2ACD-412D-8C0A-ACE95623588C}" type="presOf" srcId="{C31667BF-9A29-4894-AAF0-2E88964F9780}" destId="{087D2DD7-5CF7-4AD0-AD6A-2F199C21A09B}" srcOrd="0" destOrd="0" presId="urn:microsoft.com/office/officeart/2005/8/layout/radial1"/>
    <dgm:cxn modelId="{3A665ACB-C97A-44A9-9243-73CA2A7EA74B}" srcId="{C31667BF-9A29-4894-AAF0-2E88964F9780}" destId="{A77B809F-96EC-43AB-A58F-837BA50FA04D}" srcOrd="9" destOrd="0" parTransId="{45A08EC3-28C2-4B6C-BD35-27C2431F0E20}" sibTransId="{479772A2-7FD2-4FE9-AFB3-6A1579AA4466}"/>
    <dgm:cxn modelId="{13B5F8CC-3684-4028-BED7-AEFCFF26B8C7}" srcId="{C31667BF-9A29-4894-AAF0-2E88964F9780}" destId="{5FEC8615-73C0-4184-B094-B55D5D0EE2DA}" srcOrd="6" destOrd="0" parTransId="{71CA5A88-39C1-48B1-B77A-146A005C6F5E}" sibTransId="{6523EDC8-8EEC-4F6A-A287-88CF7EA8AB91}"/>
    <dgm:cxn modelId="{6546ABD0-2498-45AF-BD5D-EB3BD463051E}" type="presOf" srcId="{45A08EC3-28C2-4B6C-BD35-27C2431F0E20}" destId="{330E906F-D2AE-46D2-9958-9F5AD993BEEA}" srcOrd="0" destOrd="0" presId="urn:microsoft.com/office/officeart/2005/8/layout/radial1"/>
    <dgm:cxn modelId="{A679CCD4-0DA9-47B3-8872-9D34B011D827}" type="presOf" srcId="{914EB1A2-F90E-48DD-B34C-778B39F3014B}" destId="{54061174-5DE8-4BD1-8704-E00008438472}" srcOrd="0" destOrd="0" presId="urn:microsoft.com/office/officeart/2005/8/layout/radial1"/>
    <dgm:cxn modelId="{9F8F9FE7-3F1B-4674-8357-7A90365FA748}" type="presOf" srcId="{71CA5A88-39C1-48B1-B77A-146A005C6F5E}" destId="{1E485977-9C4A-4DAC-A664-7E90F5FEBCD3}" srcOrd="1" destOrd="0" presId="urn:microsoft.com/office/officeart/2005/8/layout/radial1"/>
    <dgm:cxn modelId="{C701E1EB-E4FE-4B50-B47D-45C998F31EAD}" srcId="{C31667BF-9A29-4894-AAF0-2E88964F9780}" destId="{42C0612C-34D4-4C45-B2DA-0F1D48EE7673}" srcOrd="0" destOrd="0" parTransId="{8DD0BB45-914C-4A78-8943-A66FA70491B9}" sibTransId="{C224E2D3-CE20-4667-B12A-1B31263A5665}"/>
    <dgm:cxn modelId="{6D4171EE-7BBA-4916-84FF-E961BD147716}" type="presOf" srcId="{5FEC8615-73C0-4184-B094-B55D5D0EE2DA}" destId="{894E25EF-0C06-4F48-9969-32D5D9DAFC29}" srcOrd="0" destOrd="0" presId="urn:microsoft.com/office/officeart/2005/8/layout/radial1"/>
    <dgm:cxn modelId="{49972CF0-9456-4CD9-BAF9-EA77A9CE06A2}" type="presOf" srcId="{3EBC7704-4B5D-4062-A83E-4DBC06725ACE}" destId="{AAC80902-C714-4DA6-BF61-761EE78D19A6}" srcOrd="1" destOrd="0" presId="urn:microsoft.com/office/officeart/2005/8/layout/radial1"/>
    <dgm:cxn modelId="{C1F9A9F0-1DC8-4BD7-B05D-908C07A306AA}" type="presOf" srcId="{5D56919B-FB85-4476-B4AA-288210AA56F9}" destId="{7B8D4627-62CD-464A-A2E7-154483A3AD5B}" srcOrd="0" destOrd="0" presId="urn:microsoft.com/office/officeart/2005/8/layout/radial1"/>
    <dgm:cxn modelId="{A736A8F2-4CE8-4CD5-A8EC-5D2CD8F112A9}" type="presOf" srcId="{8DD0BB45-914C-4A78-8943-A66FA70491B9}" destId="{B637B404-D515-4ED2-8DC3-20133A89AD1D}" srcOrd="1" destOrd="0" presId="urn:microsoft.com/office/officeart/2005/8/layout/radial1"/>
    <dgm:cxn modelId="{7BC6DAF4-4D07-4A23-AD8D-ECD9C970749B}" type="presOf" srcId="{27D70B32-6D42-4B58-974F-9B7836B21351}" destId="{35AE8791-9B38-41EB-9B2D-A2EE36C94AB8}" srcOrd="0" destOrd="0" presId="urn:microsoft.com/office/officeart/2005/8/layout/radial1"/>
    <dgm:cxn modelId="{45B784F5-7F03-4926-9F69-0C594752C647}" type="presOf" srcId="{71CA5A88-39C1-48B1-B77A-146A005C6F5E}" destId="{7EFDED20-D12C-4C0A-9AB0-5F72DF85DDDC}" srcOrd="0" destOrd="0" presId="urn:microsoft.com/office/officeart/2005/8/layout/radial1"/>
    <dgm:cxn modelId="{3B17DBF6-E424-4BF7-8970-638323F6206D}" type="presOf" srcId="{65BD09ED-345C-4FDB-AE82-AD58764392D8}" destId="{D4B6ECCF-325F-439F-B971-7F5EC5BFAB00}" srcOrd="0" destOrd="0" presId="urn:microsoft.com/office/officeart/2005/8/layout/radial1"/>
    <dgm:cxn modelId="{4B1477F9-D259-458D-8619-01A2AAEBC26C}" type="presOf" srcId="{F002E1C6-84FD-426A-AA60-8E058769897C}" destId="{C4B5C1A0-0A2C-4F9A-9F90-0B8BECFBC13B}" srcOrd="0" destOrd="0" presId="urn:microsoft.com/office/officeart/2005/8/layout/radial1"/>
    <dgm:cxn modelId="{883B44FB-903C-4BC5-93A6-165F86C4E967}" type="presOf" srcId="{985D238E-2203-4AD4-9644-7E0669B40E61}" destId="{A11B108C-2686-44F8-B625-15F7C7A48B66}" srcOrd="0" destOrd="0" presId="urn:microsoft.com/office/officeart/2005/8/layout/radial1"/>
    <dgm:cxn modelId="{D3387D92-EFF0-4705-9371-91DF08BC77FB}" type="presParOf" srcId="{69B696DD-2425-42BA-9521-46ED0DAF87D3}" destId="{087D2DD7-5CF7-4AD0-AD6A-2F199C21A09B}" srcOrd="0" destOrd="0" presId="urn:microsoft.com/office/officeart/2005/8/layout/radial1"/>
    <dgm:cxn modelId="{7263F7A6-B967-4FF8-96CF-A3F7F3D4E766}" type="presParOf" srcId="{69B696DD-2425-42BA-9521-46ED0DAF87D3}" destId="{901CB465-E8F6-4A31-B354-A5D857022FF6}" srcOrd="1" destOrd="0" presId="urn:microsoft.com/office/officeart/2005/8/layout/radial1"/>
    <dgm:cxn modelId="{416856A9-E94C-45C1-A03B-07494D9D1943}" type="presParOf" srcId="{901CB465-E8F6-4A31-B354-A5D857022FF6}" destId="{B637B404-D515-4ED2-8DC3-20133A89AD1D}" srcOrd="0" destOrd="0" presId="urn:microsoft.com/office/officeart/2005/8/layout/radial1"/>
    <dgm:cxn modelId="{0B060831-F1DE-4555-BCBC-02B380DD3906}" type="presParOf" srcId="{69B696DD-2425-42BA-9521-46ED0DAF87D3}" destId="{1417F119-6E98-4816-867E-2B74F54C1104}" srcOrd="2" destOrd="0" presId="urn:microsoft.com/office/officeart/2005/8/layout/radial1"/>
    <dgm:cxn modelId="{B76CE911-9BE3-40B5-9060-87B0E664F6A8}" type="presParOf" srcId="{69B696DD-2425-42BA-9521-46ED0DAF87D3}" destId="{6C6E580C-8880-40B5-935E-DBFAC1F4EBF0}" srcOrd="3" destOrd="0" presId="urn:microsoft.com/office/officeart/2005/8/layout/radial1"/>
    <dgm:cxn modelId="{44B9F7CF-89D0-4833-B59D-8645914AA290}" type="presParOf" srcId="{6C6E580C-8880-40B5-935E-DBFAC1F4EBF0}" destId="{D6A44462-C833-4EE6-90EF-B7EA56E34633}" srcOrd="0" destOrd="0" presId="urn:microsoft.com/office/officeart/2005/8/layout/radial1"/>
    <dgm:cxn modelId="{6283E495-5463-4402-BBAE-DCAA51B88EAF}" type="presParOf" srcId="{69B696DD-2425-42BA-9521-46ED0DAF87D3}" destId="{54061174-5DE8-4BD1-8704-E00008438472}" srcOrd="4" destOrd="0" presId="urn:microsoft.com/office/officeart/2005/8/layout/radial1"/>
    <dgm:cxn modelId="{0F8A2128-232E-4FF1-B250-06E1E04B81B0}" type="presParOf" srcId="{69B696DD-2425-42BA-9521-46ED0DAF87D3}" destId="{292BC453-F564-49E9-85BB-442602A6D03F}" srcOrd="5" destOrd="0" presId="urn:microsoft.com/office/officeart/2005/8/layout/radial1"/>
    <dgm:cxn modelId="{64FBA790-F48C-4EE9-A3AF-6710F8B49772}" type="presParOf" srcId="{292BC453-F564-49E9-85BB-442602A6D03F}" destId="{C1ACB35C-B79E-40FF-BB1D-1C703751F1BE}" srcOrd="0" destOrd="0" presId="urn:microsoft.com/office/officeart/2005/8/layout/radial1"/>
    <dgm:cxn modelId="{F41BE731-D2DC-4B88-9826-0070C35E57DD}" type="presParOf" srcId="{69B696DD-2425-42BA-9521-46ED0DAF87D3}" destId="{A11B108C-2686-44F8-B625-15F7C7A48B66}" srcOrd="6" destOrd="0" presId="urn:microsoft.com/office/officeart/2005/8/layout/radial1"/>
    <dgm:cxn modelId="{0358C960-9F34-4F70-A83A-B759A104E6A9}" type="presParOf" srcId="{69B696DD-2425-42BA-9521-46ED0DAF87D3}" destId="{DB921123-ECD4-47C0-BBF9-BF4A8733AA90}" srcOrd="7" destOrd="0" presId="urn:microsoft.com/office/officeart/2005/8/layout/radial1"/>
    <dgm:cxn modelId="{6154E75F-3E1B-4DF2-AF76-9E4819A0733B}" type="presParOf" srcId="{DB921123-ECD4-47C0-BBF9-BF4A8733AA90}" destId="{DE1B4531-806D-457E-B07E-D82703816D7C}" srcOrd="0" destOrd="0" presId="urn:microsoft.com/office/officeart/2005/8/layout/radial1"/>
    <dgm:cxn modelId="{362F8172-A9A6-4D26-AE4C-4B0E50FF16A0}" type="presParOf" srcId="{69B696DD-2425-42BA-9521-46ED0DAF87D3}" destId="{7B8D4627-62CD-464A-A2E7-154483A3AD5B}" srcOrd="8" destOrd="0" presId="urn:microsoft.com/office/officeart/2005/8/layout/radial1"/>
    <dgm:cxn modelId="{708060AB-404E-44E3-8994-BAAFF4ED71CB}" type="presParOf" srcId="{69B696DD-2425-42BA-9521-46ED0DAF87D3}" destId="{754DA195-457B-4E96-B01F-30A5B1A40D10}" srcOrd="9" destOrd="0" presId="urn:microsoft.com/office/officeart/2005/8/layout/radial1"/>
    <dgm:cxn modelId="{6743F187-7D88-4E9E-9308-6E35CA8DA1CE}" type="presParOf" srcId="{754DA195-457B-4E96-B01F-30A5B1A40D10}" destId="{1FCF0716-02AA-40EB-AB5D-51358C1F41EE}" srcOrd="0" destOrd="0" presId="urn:microsoft.com/office/officeart/2005/8/layout/radial1"/>
    <dgm:cxn modelId="{CD2E5081-4622-4F55-BAB1-CEF14530F300}" type="presParOf" srcId="{69B696DD-2425-42BA-9521-46ED0DAF87D3}" destId="{D4B6ECCF-325F-439F-B971-7F5EC5BFAB00}" srcOrd="10" destOrd="0" presId="urn:microsoft.com/office/officeart/2005/8/layout/radial1"/>
    <dgm:cxn modelId="{5BDFD272-7A23-454E-A5C3-7CBF16246D5C}" type="presParOf" srcId="{69B696DD-2425-42BA-9521-46ED0DAF87D3}" destId="{E0DC4CB1-0E01-4284-B5DF-87675E0BCD1F}" srcOrd="11" destOrd="0" presId="urn:microsoft.com/office/officeart/2005/8/layout/radial1"/>
    <dgm:cxn modelId="{FED6838D-AC9C-4731-AFBE-BC37DE59BB4C}" type="presParOf" srcId="{E0DC4CB1-0E01-4284-B5DF-87675E0BCD1F}" destId="{AAC80902-C714-4DA6-BF61-761EE78D19A6}" srcOrd="0" destOrd="0" presId="urn:microsoft.com/office/officeart/2005/8/layout/radial1"/>
    <dgm:cxn modelId="{E79CE1D1-82A2-4E88-9228-6202AD7C128D}" type="presParOf" srcId="{69B696DD-2425-42BA-9521-46ED0DAF87D3}" destId="{567B0538-5751-471D-9C51-3A2F20C7B277}" srcOrd="12" destOrd="0" presId="urn:microsoft.com/office/officeart/2005/8/layout/radial1"/>
    <dgm:cxn modelId="{19E614BE-B649-4FBA-914A-84337C59100D}" type="presParOf" srcId="{69B696DD-2425-42BA-9521-46ED0DAF87D3}" destId="{7EFDED20-D12C-4C0A-9AB0-5F72DF85DDDC}" srcOrd="13" destOrd="0" presId="urn:microsoft.com/office/officeart/2005/8/layout/radial1"/>
    <dgm:cxn modelId="{50C0F731-FD02-4DFF-ADDB-54F95FA06FD1}" type="presParOf" srcId="{7EFDED20-D12C-4C0A-9AB0-5F72DF85DDDC}" destId="{1E485977-9C4A-4DAC-A664-7E90F5FEBCD3}" srcOrd="0" destOrd="0" presId="urn:microsoft.com/office/officeart/2005/8/layout/radial1"/>
    <dgm:cxn modelId="{2A089052-3707-48F3-8303-D720E828856B}" type="presParOf" srcId="{69B696DD-2425-42BA-9521-46ED0DAF87D3}" destId="{894E25EF-0C06-4F48-9969-32D5D9DAFC29}" srcOrd="14" destOrd="0" presId="urn:microsoft.com/office/officeart/2005/8/layout/radial1"/>
    <dgm:cxn modelId="{AFD1904C-DE9D-4BF5-A52E-82C75F0B2FC5}" type="presParOf" srcId="{69B696DD-2425-42BA-9521-46ED0DAF87D3}" destId="{35AE8791-9B38-41EB-9B2D-A2EE36C94AB8}" srcOrd="15" destOrd="0" presId="urn:microsoft.com/office/officeart/2005/8/layout/radial1"/>
    <dgm:cxn modelId="{E58DC529-0D42-48DF-920C-50B92F369A44}" type="presParOf" srcId="{35AE8791-9B38-41EB-9B2D-A2EE36C94AB8}" destId="{82F1C963-74D3-40A9-884A-4FBD01EE0EF6}" srcOrd="0" destOrd="0" presId="urn:microsoft.com/office/officeart/2005/8/layout/radial1"/>
    <dgm:cxn modelId="{97E9D6FC-4F31-4A65-B9F7-A9F31986EF98}" type="presParOf" srcId="{69B696DD-2425-42BA-9521-46ED0DAF87D3}" destId="{A4442A3B-4C35-4367-8286-2E9C7FC9880C}" srcOrd="16" destOrd="0" presId="urn:microsoft.com/office/officeart/2005/8/layout/radial1"/>
    <dgm:cxn modelId="{831E0F00-2841-4D02-931D-9E74DD3F8960}" type="presParOf" srcId="{69B696DD-2425-42BA-9521-46ED0DAF87D3}" destId="{C7D6D5FB-E30A-423C-87A4-9374854F4879}" srcOrd="17" destOrd="0" presId="urn:microsoft.com/office/officeart/2005/8/layout/radial1"/>
    <dgm:cxn modelId="{4CCE99CF-0667-45AC-AC2B-A819980D83C9}" type="presParOf" srcId="{C7D6D5FB-E30A-423C-87A4-9374854F4879}" destId="{1D8B01B0-55D4-4903-B6D0-2E77096A5737}" srcOrd="0" destOrd="0" presId="urn:microsoft.com/office/officeart/2005/8/layout/radial1"/>
    <dgm:cxn modelId="{E5F99D0E-29E1-454C-A162-D05355F8082E}" type="presParOf" srcId="{69B696DD-2425-42BA-9521-46ED0DAF87D3}" destId="{C4B5C1A0-0A2C-4F9A-9F90-0B8BECFBC13B}" srcOrd="18" destOrd="0" presId="urn:microsoft.com/office/officeart/2005/8/layout/radial1"/>
    <dgm:cxn modelId="{6CE648E2-8B1A-4920-8C2B-135121ABA3EF}" type="presParOf" srcId="{69B696DD-2425-42BA-9521-46ED0DAF87D3}" destId="{330E906F-D2AE-46D2-9958-9F5AD993BEEA}" srcOrd="19" destOrd="0" presId="urn:microsoft.com/office/officeart/2005/8/layout/radial1"/>
    <dgm:cxn modelId="{9E59B21F-92C2-42A7-986A-A1F63EA88FA1}" type="presParOf" srcId="{330E906F-D2AE-46D2-9958-9F5AD993BEEA}" destId="{69DE3BD1-7A6B-4E6F-8279-1A4BE3203245}" srcOrd="0" destOrd="0" presId="urn:microsoft.com/office/officeart/2005/8/layout/radial1"/>
    <dgm:cxn modelId="{DBFB0E6A-4C16-4A6A-8E1D-508889F65F32}" type="presParOf" srcId="{69B696DD-2425-42BA-9521-46ED0DAF87D3}" destId="{3E1332D3-958C-46F8-BFCE-4E05BFF419EF}" srcOrd="2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D2DD7-5CF7-4AD0-AD6A-2F199C21A09B}">
      <dsp:nvSpPr>
        <dsp:cNvPr id="0" name=""/>
        <dsp:cNvSpPr/>
      </dsp:nvSpPr>
      <dsp:spPr>
        <a:xfrm>
          <a:off x="4026207" y="1931049"/>
          <a:ext cx="1452640" cy="14526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b="1" kern="1200"/>
            <a:t>Quality Criteria</a:t>
          </a:r>
        </a:p>
      </dsp:txBody>
      <dsp:txXfrm>
        <a:off x="4238941" y="2143783"/>
        <a:ext cx="1027172" cy="1027172"/>
      </dsp:txXfrm>
    </dsp:sp>
    <dsp:sp modelId="{901CB465-E8F6-4A31-B354-A5D857022FF6}">
      <dsp:nvSpPr>
        <dsp:cNvPr id="0" name=""/>
        <dsp:cNvSpPr/>
      </dsp:nvSpPr>
      <dsp:spPr>
        <a:xfrm rot="16200000">
          <a:off x="4363090" y="153204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4733056" y="1522140"/>
        <a:ext cx="38943" cy="38943"/>
      </dsp:txXfrm>
    </dsp:sp>
    <dsp:sp modelId="{1417F119-6E98-4816-867E-2B74F54C1104}">
      <dsp:nvSpPr>
        <dsp:cNvPr id="0" name=""/>
        <dsp:cNvSpPr/>
      </dsp:nvSpPr>
      <dsp:spPr>
        <a:xfrm>
          <a:off x="4129281" y="-94319"/>
          <a:ext cx="1246493" cy="1246493"/>
        </a:xfrm>
        <a:prstGeom prst="ellipse">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Objectivity</a:t>
          </a:r>
        </a:p>
      </dsp:txBody>
      <dsp:txXfrm>
        <a:off x="4311826" y="88226"/>
        <a:ext cx="881403" cy="881403"/>
      </dsp:txXfrm>
    </dsp:sp>
    <dsp:sp modelId="{6C6E580C-8880-40B5-935E-DBFAC1F4EBF0}">
      <dsp:nvSpPr>
        <dsp:cNvPr id="0" name=""/>
        <dsp:cNvSpPr/>
      </dsp:nvSpPr>
      <dsp:spPr>
        <a:xfrm rot="18360000">
          <a:off x="5018916" y="1745132"/>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5388882" y="1735230"/>
        <a:ext cx="38943" cy="38943"/>
      </dsp:txXfrm>
    </dsp:sp>
    <dsp:sp modelId="{54061174-5DE8-4BD1-8704-E00008438472}">
      <dsp:nvSpPr>
        <dsp:cNvPr id="0" name=""/>
        <dsp:cNvSpPr/>
      </dsp:nvSpPr>
      <dsp:spPr>
        <a:xfrm>
          <a:off x="5380348" y="312176"/>
          <a:ext cx="1246493" cy="1246493"/>
        </a:xfrm>
        <a:prstGeom prst="ellips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Honesty</a:t>
          </a:r>
        </a:p>
      </dsp:txBody>
      <dsp:txXfrm>
        <a:off x="5562893" y="494721"/>
        <a:ext cx="881403" cy="881403"/>
      </dsp:txXfrm>
    </dsp:sp>
    <dsp:sp modelId="{292BC453-F564-49E9-85BB-442602A6D03F}">
      <dsp:nvSpPr>
        <dsp:cNvPr id="0" name=""/>
        <dsp:cNvSpPr/>
      </dsp:nvSpPr>
      <dsp:spPr>
        <a:xfrm rot="20520000">
          <a:off x="5424239" y="230301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5794205" y="2293109"/>
        <a:ext cx="38943" cy="38943"/>
      </dsp:txXfrm>
    </dsp:sp>
    <dsp:sp modelId="{A11B108C-2686-44F8-B625-15F7C7A48B66}">
      <dsp:nvSpPr>
        <dsp:cNvPr id="0" name=""/>
        <dsp:cNvSpPr/>
      </dsp:nvSpPr>
      <dsp:spPr>
        <a:xfrm>
          <a:off x="6153550" y="1376398"/>
          <a:ext cx="1246493" cy="1246493"/>
        </a:xfrm>
        <a:prstGeom prst="ellipse">
          <a:avLst/>
        </a:prstGeom>
        <a:solidFill>
          <a:schemeClr val="accent4">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Reliability</a:t>
          </a:r>
        </a:p>
      </dsp:txBody>
      <dsp:txXfrm>
        <a:off x="6336095" y="1558943"/>
        <a:ext cx="881403" cy="881403"/>
      </dsp:txXfrm>
    </dsp:sp>
    <dsp:sp modelId="{DB921123-ECD4-47C0-BBF9-BF4A8733AA90}">
      <dsp:nvSpPr>
        <dsp:cNvPr id="0" name=""/>
        <dsp:cNvSpPr/>
      </dsp:nvSpPr>
      <dsp:spPr>
        <a:xfrm rot="1080000">
          <a:off x="5424239" y="299258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5794205" y="2982686"/>
        <a:ext cx="38943" cy="38943"/>
      </dsp:txXfrm>
    </dsp:sp>
    <dsp:sp modelId="{7B8D4627-62CD-464A-A2E7-154483A3AD5B}">
      <dsp:nvSpPr>
        <dsp:cNvPr id="0" name=""/>
        <dsp:cNvSpPr/>
      </dsp:nvSpPr>
      <dsp:spPr>
        <a:xfrm>
          <a:off x="6153550" y="2691848"/>
          <a:ext cx="1246493" cy="1246493"/>
        </a:xfrm>
        <a:prstGeom prst="ellips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Reproduci-bility</a:t>
          </a:r>
        </a:p>
      </dsp:txBody>
      <dsp:txXfrm>
        <a:off x="6336095" y="2874393"/>
        <a:ext cx="881403" cy="881403"/>
      </dsp:txXfrm>
    </dsp:sp>
    <dsp:sp modelId="{754DA195-457B-4E96-B01F-30A5B1A40D10}">
      <dsp:nvSpPr>
        <dsp:cNvPr id="0" name=""/>
        <dsp:cNvSpPr/>
      </dsp:nvSpPr>
      <dsp:spPr>
        <a:xfrm rot="3240000">
          <a:off x="5018916" y="3550466"/>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5388882" y="3540565"/>
        <a:ext cx="38943" cy="38943"/>
      </dsp:txXfrm>
    </dsp:sp>
    <dsp:sp modelId="{D4B6ECCF-325F-439F-B971-7F5EC5BFAB00}">
      <dsp:nvSpPr>
        <dsp:cNvPr id="0" name=""/>
        <dsp:cNvSpPr/>
      </dsp:nvSpPr>
      <dsp:spPr>
        <a:xfrm>
          <a:off x="5380348" y="3756069"/>
          <a:ext cx="1246493" cy="1246493"/>
        </a:xfrm>
        <a:prstGeom prst="ellipse">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Validity</a:t>
          </a:r>
        </a:p>
      </dsp:txBody>
      <dsp:txXfrm>
        <a:off x="5562893" y="3938614"/>
        <a:ext cx="881403" cy="881403"/>
      </dsp:txXfrm>
    </dsp:sp>
    <dsp:sp modelId="{E0DC4CB1-0E01-4284-B5DF-87675E0BCD1F}">
      <dsp:nvSpPr>
        <dsp:cNvPr id="0" name=""/>
        <dsp:cNvSpPr/>
      </dsp:nvSpPr>
      <dsp:spPr>
        <a:xfrm rot="5400000">
          <a:off x="4363090" y="376355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4733056" y="3753656"/>
        <a:ext cx="38943" cy="38943"/>
      </dsp:txXfrm>
    </dsp:sp>
    <dsp:sp modelId="{567B0538-5751-471D-9C51-3A2F20C7B277}">
      <dsp:nvSpPr>
        <dsp:cNvPr id="0" name=""/>
        <dsp:cNvSpPr/>
      </dsp:nvSpPr>
      <dsp:spPr>
        <a:xfrm>
          <a:off x="4129281" y="4162565"/>
          <a:ext cx="1246493" cy="1246493"/>
        </a:xfrm>
        <a:prstGeom prst="ellipse">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Comprehen-sibility</a:t>
          </a:r>
        </a:p>
      </dsp:txBody>
      <dsp:txXfrm>
        <a:off x="4311826" y="4345110"/>
        <a:ext cx="881403" cy="881403"/>
      </dsp:txXfrm>
    </dsp:sp>
    <dsp:sp modelId="{7EFDED20-D12C-4C0A-9AB0-5F72DF85DDDC}">
      <dsp:nvSpPr>
        <dsp:cNvPr id="0" name=""/>
        <dsp:cNvSpPr/>
      </dsp:nvSpPr>
      <dsp:spPr>
        <a:xfrm rot="7560000">
          <a:off x="3707263" y="3550466"/>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rot="10800000">
        <a:off x="4077229" y="3540565"/>
        <a:ext cx="38943" cy="38943"/>
      </dsp:txXfrm>
    </dsp:sp>
    <dsp:sp modelId="{894E25EF-0C06-4F48-9969-32D5D9DAFC29}">
      <dsp:nvSpPr>
        <dsp:cNvPr id="0" name=""/>
        <dsp:cNvSpPr/>
      </dsp:nvSpPr>
      <dsp:spPr>
        <a:xfrm>
          <a:off x="2878213" y="3756069"/>
          <a:ext cx="1246493" cy="1246493"/>
        </a:xfrm>
        <a:prstGeom prst="ellips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Verifiability</a:t>
          </a:r>
        </a:p>
      </dsp:txBody>
      <dsp:txXfrm>
        <a:off x="3060758" y="3938614"/>
        <a:ext cx="881403" cy="881403"/>
      </dsp:txXfrm>
    </dsp:sp>
    <dsp:sp modelId="{35AE8791-9B38-41EB-9B2D-A2EE36C94AB8}">
      <dsp:nvSpPr>
        <dsp:cNvPr id="0" name=""/>
        <dsp:cNvSpPr/>
      </dsp:nvSpPr>
      <dsp:spPr>
        <a:xfrm rot="9720000">
          <a:off x="3301941" y="299258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rot="10800000">
        <a:off x="3671907" y="2982686"/>
        <a:ext cx="38943" cy="38943"/>
      </dsp:txXfrm>
    </dsp:sp>
    <dsp:sp modelId="{A4442A3B-4C35-4367-8286-2E9C7FC9880C}">
      <dsp:nvSpPr>
        <dsp:cNvPr id="0" name=""/>
        <dsp:cNvSpPr/>
      </dsp:nvSpPr>
      <dsp:spPr>
        <a:xfrm>
          <a:off x="2105011" y="2691848"/>
          <a:ext cx="1246493" cy="1246493"/>
        </a:xfrm>
        <a:prstGeom prst="ellipse">
          <a:avLst/>
        </a:prstGeom>
        <a:solidFill>
          <a:schemeClr val="accent4">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Relevance</a:t>
          </a:r>
        </a:p>
      </dsp:txBody>
      <dsp:txXfrm>
        <a:off x="2287556" y="2874393"/>
        <a:ext cx="881403" cy="881403"/>
      </dsp:txXfrm>
    </dsp:sp>
    <dsp:sp modelId="{C7D6D5FB-E30A-423C-87A4-9374854F4879}">
      <dsp:nvSpPr>
        <dsp:cNvPr id="0" name=""/>
        <dsp:cNvSpPr/>
      </dsp:nvSpPr>
      <dsp:spPr>
        <a:xfrm rot="11880000">
          <a:off x="3301941" y="230301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rot="10800000">
        <a:off x="3671907" y="2293109"/>
        <a:ext cx="38943" cy="38943"/>
      </dsp:txXfrm>
    </dsp:sp>
    <dsp:sp modelId="{C4B5C1A0-0A2C-4F9A-9F90-0B8BECFBC13B}">
      <dsp:nvSpPr>
        <dsp:cNvPr id="0" name=""/>
        <dsp:cNvSpPr/>
      </dsp:nvSpPr>
      <dsp:spPr>
        <a:xfrm>
          <a:off x="2105011" y="1376398"/>
          <a:ext cx="1246493" cy="1246493"/>
        </a:xfrm>
        <a:prstGeom prst="ellips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Logical Argumen-tation</a:t>
          </a:r>
        </a:p>
      </dsp:txBody>
      <dsp:txXfrm>
        <a:off x="2287556" y="1558943"/>
        <a:ext cx="881403" cy="881403"/>
      </dsp:txXfrm>
    </dsp:sp>
    <dsp:sp modelId="{330E906F-D2AE-46D2-9958-9F5AD993BEEA}">
      <dsp:nvSpPr>
        <dsp:cNvPr id="0" name=""/>
        <dsp:cNvSpPr/>
      </dsp:nvSpPr>
      <dsp:spPr>
        <a:xfrm rot="14040000">
          <a:off x="3707263" y="1745132"/>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rot="10800000">
        <a:off x="4077229" y="1735230"/>
        <a:ext cx="38943" cy="38943"/>
      </dsp:txXfrm>
    </dsp:sp>
    <dsp:sp modelId="{3E1332D3-958C-46F8-BFCE-4E05BFF419EF}">
      <dsp:nvSpPr>
        <dsp:cNvPr id="0" name=""/>
        <dsp:cNvSpPr/>
      </dsp:nvSpPr>
      <dsp:spPr>
        <a:xfrm>
          <a:off x="2878213" y="312176"/>
          <a:ext cx="1246493" cy="1246493"/>
        </a:xfrm>
        <a:prstGeom prst="ellipse">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Originality</a:t>
          </a:r>
        </a:p>
      </dsp:txBody>
      <dsp:txXfrm>
        <a:off x="3060758" y="494721"/>
        <a:ext cx="881403" cy="8814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D2DD7-5CF7-4AD0-AD6A-2F199C21A09B}">
      <dsp:nvSpPr>
        <dsp:cNvPr id="0" name=""/>
        <dsp:cNvSpPr/>
      </dsp:nvSpPr>
      <dsp:spPr>
        <a:xfrm>
          <a:off x="4026207" y="1931049"/>
          <a:ext cx="1452640" cy="14526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b="1" kern="1200"/>
            <a:t>Quality Criteria</a:t>
          </a:r>
        </a:p>
      </dsp:txBody>
      <dsp:txXfrm>
        <a:off x="4238941" y="2143783"/>
        <a:ext cx="1027172" cy="1027172"/>
      </dsp:txXfrm>
    </dsp:sp>
    <dsp:sp modelId="{901CB465-E8F6-4A31-B354-A5D857022FF6}">
      <dsp:nvSpPr>
        <dsp:cNvPr id="0" name=""/>
        <dsp:cNvSpPr/>
      </dsp:nvSpPr>
      <dsp:spPr>
        <a:xfrm rot="16200000">
          <a:off x="4363090" y="153204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4733056" y="1522140"/>
        <a:ext cx="38943" cy="38943"/>
      </dsp:txXfrm>
    </dsp:sp>
    <dsp:sp modelId="{1417F119-6E98-4816-867E-2B74F54C1104}">
      <dsp:nvSpPr>
        <dsp:cNvPr id="0" name=""/>
        <dsp:cNvSpPr/>
      </dsp:nvSpPr>
      <dsp:spPr>
        <a:xfrm>
          <a:off x="4129281" y="-94319"/>
          <a:ext cx="1246493" cy="1246493"/>
        </a:xfrm>
        <a:prstGeom prst="ellipse">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Objectivity</a:t>
          </a:r>
        </a:p>
      </dsp:txBody>
      <dsp:txXfrm>
        <a:off x="4311826" y="88226"/>
        <a:ext cx="881403" cy="881403"/>
      </dsp:txXfrm>
    </dsp:sp>
    <dsp:sp modelId="{6C6E580C-8880-40B5-935E-DBFAC1F4EBF0}">
      <dsp:nvSpPr>
        <dsp:cNvPr id="0" name=""/>
        <dsp:cNvSpPr/>
      </dsp:nvSpPr>
      <dsp:spPr>
        <a:xfrm rot="18360000">
          <a:off x="5018916" y="1745132"/>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5388882" y="1735230"/>
        <a:ext cx="38943" cy="38943"/>
      </dsp:txXfrm>
    </dsp:sp>
    <dsp:sp modelId="{54061174-5DE8-4BD1-8704-E00008438472}">
      <dsp:nvSpPr>
        <dsp:cNvPr id="0" name=""/>
        <dsp:cNvSpPr/>
      </dsp:nvSpPr>
      <dsp:spPr>
        <a:xfrm>
          <a:off x="5380348" y="312176"/>
          <a:ext cx="1246493" cy="1246493"/>
        </a:xfrm>
        <a:prstGeom prst="ellips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Honesty</a:t>
          </a:r>
        </a:p>
      </dsp:txBody>
      <dsp:txXfrm>
        <a:off x="5562893" y="494721"/>
        <a:ext cx="881403" cy="881403"/>
      </dsp:txXfrm>
    </dsp:sp>
    <dsp:sp modelId="{292BC453-F564-49E9-85BB-442602A6D03F}">
      <dsp:nvSpPr>
        <dsp:cNvPr id="0" name=""/>
        <dsp:cNvSpPr/>
      </dsp:nvSpPr>
      <dsp:spPr>
        <a:xfrm rot="20520000">
          <a:off x="5424239" y="230301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5794205" y="2293109"/>
        <a:ext cx="38943" cy="38943"/>
      </dsp:txXfrm>
    </dsp:sp>
    <dsp:sp modelId="{A11B108C-2686-44F8-B625-15F7C7A48B66}">
      <dsp:nvSpPr>
        <dsp:cNvPr id="0" name=""/>
        <dsp:cNvSpPr/>
      </dsp:nvSpPr>
      <dsp:spPr>
        <a:xfrm>
          <a:off x="6153550" y="1376398"/>
          <a:ext cx="1246493" cy="1246493"/>
        </a:xfrm>
        <a:prstGeom prst="ellipse">
          <a:avLst/>
        </a:prstGeom>
        <a:solidFill>
          <a:schemeClr val="accent4">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Reliability</a:t>
          </a:r>
        </a:p>
      </dsp:txBody>
      <dsp:txXfrm>
        <a:off x="6336095" y="1558943"/>
        <a:ext cx="881403" cy="881403"/>
      </dsp:txXfrm>
    </dsp:sp>
    <dsp:sp modelId="{DB921123-ECD4-47C0-BBF9-BF4A8733AA90}">
      <dsp:nvSpPr>
        <dsp:cNvPr id="0" name=""/>
        <dsp:cNvSpPr/>
      </dsp:nvSpPr>
      <dsp:spPr>
        <a:xfrm rot="1080000">
          <a:off x="5424239" y="299258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5794205" y="2982686"/>
        <a:ext cx="38943" cy="38943"/>
      </dsp:txXfrm>
    </dsp:sp>
    <dsp:sp modelId="{7B8D4627-62CD-464A-A2E7-154483A3AD5B}">
      <dsp:nvSpPr>
        <dsp:cNvPr id="0" name=""/>
        <dsp:cNvSpPr/>
      </dsp:nvSpPr>
      <dsp:spPr>
        <a:xfrm>
          <a:off x="6153550" y="2691848"/>
          <a:ext cx="1246493" cy="1246493"/>
        </a:xfrm>
        <a:prstGeom prst="ellips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Reproduci-bility</a:t>
          </a:r>
        </a:p>
      </dsp:txBody>
      <dsp:txXfrm>
        <a:off x="6336095" y="2874393"/>
        <a:ext cx="881403" cy="881403"/>
      </dsp:txXfrm>
    </dsp:sp>
    <dsp:sp modelId="{754DA195-457B-4E96-B01F-30A5B1A40D10}">
      <dsp:nvSpPr>
        <dsp:cNvPr id="0" name=""/>
        <dsp:cNvSpPr/>
      </dsp:nvSpPr>
      <dsp:spPr>
        <a:xfrm rot="3240000">
          <a:off x="5018916" y="3550466"/>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5388882" y="3540565"/>
        <a:ext cx="38943" cy="38943"/>
      </dsp:txXfrm>
    </dsp:sp>
    <dsp:sp modelId="{D4B6ECCF-325F-439F-B971-7F5EC5BFAB00}">
      <dsp:nvSpPr>
        <dsp:cNvPr id="0" name=""/>
        <dsp:cNvSpPr/>
      </dsp:nvSpPr>
      <dsp:spPr>
        <a:xfrm>
          <a:off x="5380348" y="3756069"/>
          <a:ext cx="1246493" cy="1246493"/>
        </a:xfrm>
        <a:prstGeom prst="ellipse">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Validity</a:t>
          </a:r>
        </a:p>
      </dsp:txBody>
      <dsp:txXfrm>
        <a:off x="5562893" y="3938614"/>
        <a:ext cx="881403" cy="881403"/>
      </dsp:txXfrm>
    </dsp:sp>
    <dsp:sp modelId="{E0DC4CB1-0E01-4284-B5DF-87675E0BCD1F}">
      <dsp:nvSpPr>
        <dsp:cNvPr id="0" name=""/>
        <dsp:cNvSpPr/>
      </dsp:nvSpPr>
      <dsp:spPr>
        <a:xfrm rot="5400000">
          <a:off x="4363090" y="376355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a:off x="4733056" y="3753656"/>
        <a:ext cx="38943" cy="38943"/>
      </dsp:txXfrm>
    </dsp:sp>
    <dsp:sp modelId="{567B0538-5751-471D-9C51-3A2F20C7B277}">
      <dsp:nvSpPr>
        <dsp:cNvPr id="0" name=""/>
        <dsp:cNvSpPr/>
      </dsp:nvSpPr>
      <dsp:spPr>
        <a:xfrm>
          <a:off x="4129281" y="4162565"/>
          <a:ext cx="1246493" cy="1246493"/>
        </a:xfrm>
        <a:prstGeom prst="ellipse">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Comprehen-sibility</a:t>
          </a:r>
        </a:p>
      </dsp:txBody>
      <dsp:txXfrm>
        <a:off x="4311826" y="4345110"/>
        <a:ext cx="881403" cy="881403"/>
      </dsp:txXfrm>
    </dsp:sp>
    <dsp:sp modelId="{7EFDED20-D12C-4C0A-9AB0-5F72DF85DDDC}">
      <dsp:nvSpPr>
        <dsp:cNvPr id="0" name=""/>
        <dsp:cNvSpPr/>
      </dsp:nvSpPr>
      <dsp:spPr>
        <a:xfrm rot="7560000">
          <a:off x="3707263" y="3550466"/>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rot="10800000">
        <a:off x="4077229" y="3540565"/>
        <a:ext cx="38943" cy="38943"/>
      </dsp:txXfrm>
    </dsp:sp>
    <dsp:sp modelId="{894E25EF-0C06-4F48-9969-32D5D9DAFC29}">
      <dsp:nvSpPr>
        <dsp:cNvPr id="0" name=""/>
        <dsp:cNvSpPr/>
      </dsp:nvSpPr>
      <dsp:spPr>
        <a:xfrm>
          <a:off x="2878213" y="3756069"/>
          <a:ext cx="1246493" cy="1246493"/>
        </a:xfrm>
        <a:prstGeom prst="ellips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Verifiability</a:t>
          </a:r>
        </a:p>
      </dsp:txBody>
      <dsp:txXfrm>
        <a:off x="3060758" y="3938614"/>
        <a:ext cx="881403" cy="881403"/>
      </dsp:txXfrm>
    </dsp:sp>
    <dsp:sp modelId="{35AE8791-9B38-41EB-9B2D-A2EE36C94AB8}">
      <dsp:nvSpPr>
        <dsp:cNvPr id="0" name=""/>
        <dsp:cNvSpPr/>
      </dsp:nvSpPr>
      <dsp:spPr>
        <a:xfrm rot="9720000">
          <a:off x="3301941" y="299258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rot="10800000">
        <a:off x="3671907" y="2982686"/>
        <a:ext cx="38943" cy="38943"/>
      </dsp:txXfrm>
    </dsp:sp>
    <dsp:sp modelId="{A4442A3B-4C35-4367-8286-2E9C7FC9880C}">
      <dsp:nvSpPr>
        <dsp:cNvPr id="0" name=""/>
        <dsp:cNvSpPr/>
      </dsp:nvSpPr>
      <dsp:spPr>
        <a:xfrm>
          <a:off x="2105011" y="2691848"/>
          <a:ext cx="1246493" cy="1246493"/>
        </a:xfrm>
        <a:prstGeom prst="ellipse">
          <a:avLst/>
        </a:prstGeom>
        <a:solidFill>
          <a:schemeClr val="accent4">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Relevance</a:t>
          </a:r>
        </a:p>
      </dsp:txBody>
      <dsp:txXfrm>
        <a:off x="2287556" y="2874393"/>
        <a:ext cx="881403" cy="881403"/>
      </dsp:txXfrm>
    </dsp:sp>
    <dsp:sp modelId="{C7D6D5FB-E30A-423C-87A4-9374854F4879}">
      <dsp:nvSpPr>
        <dsp:cNvPr id="0" name=""/>
        <dsp:cNvSpPr/>
      </dsp:nvSpPr>
      <dsp:spPr>
        <a:xfrm rot="11880000">
          <a:off x="3301941" y="230301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rot="10800000">
        <a:off x="3671907" y="2293109"/>
        <a:ext cx="38943" cy="38943"/>
      </dsp:txXfrm>
    </dsp:sp>
    <dsp:sp modelId="{C4B5C1A0-0A2C-4F9A-9F90-0B8BECFBC13B}">
      <dsp:nvSpPr>
        <dsp:cNvPr id="0" name=""/>
        <dsp:cNvSpPr/>
      </dsp:nvSpPr>
      <dsp:spPr>
        <a:xfrm>
          <a:off x="2105011" y="1376398"/>
          <a:ext cx="1246493" cy="1246493"/>
        </a:xfrm>
        <a:prstGeom prst="ellips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Logical Argumen-tation</a:t>
          </a:r>
        </a:p>
      </dsp:txBody>
      <dsp:txXfrm>
        <a:off x="2287556" y="1558943"/>
        <a:ext cx="881403" cy="881403"/>
      </dsp:txXfrm>
    </dsp:sp>
    <dsp:sp modelId="{330E906F-D2AE-46D2-9958-9F5AD993BEEA}">
      <dsp:nvSpPr>
        <dsp:cNvPr id="0" name=""/>
        <dsp:cNvSpPr/>
      </dsp:nvSpPr>
      <dsp:spPr>
        <a:xfrm rot="14040000">
          <a:off x="3707263" y="1745132"/>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a:p>
      </dsp:txBody>
      <dsp:txXfrm rot="10800000">
        <a:off x="4077229" y="1735230"/>
        <a:ext cx="38943" cy="38943"/>
      </dsp:txXfrm>
    </dsp:sp>
    <dsp:sp modelId="{3E1332D3-958C-46F8-BFCE-4E05BFF419EF}">
      <dsp:nvSpPr>
        <dsp:cNvPr id="0" name=""/>
        <dsp:cNvSpPr/>
      </dsp:nvSpPr>
      <dsp:spPr>
        <a:xfrm>
          <a:off x="2878213" y="312176"/>
          <a:ext cx="1246493" cy="1246493"/>
        </a:xfrm>
        <a:prstGeom prst="ellipse">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a:solidFill>
                <a:schemeClr val="tx1"/>
              </a:solidFill>
            </a:rPr>
            <a:t>Originality</a:t>
          </a:r>
        </a:p>
      </dsp:txBody>
      <dsp:txXfrm>
        <a:off x="3060758" y="494721"/>
        <a:ext cx="881403" cy="88140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ase_metal"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en.wikipedia.org/wiki/Philosopher%27s_stone#cite_note-chrysopoeia_and_argyropoeia-2" TargetMode="External"/><Relationship Id="rId4" Type="http://schemas.openxmlformats.org/officeDocument/2006/relationships/hyperlink" Target="https://en.wikipedia.org/wiki/Mercury_(eleme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mbwf.gv.at/Themen/HS-Uni/Hochschulgovernance/Steuerungsinstrumente/Universit%C3%A4tsfinanzierung.html"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bmbwf.gv.at/Themen/HS-Uni/Hochschulgovernance/Steuerungsinstrumente/FH-Entwicklungsplan.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ooks.google.co.uk/books?id=yEOhFg5tGIcC&amp;pg=PA160&amp;dq=1.47+million+hectares+under+cotton&amp;hl=en&amp;sa=X&amp;ei=PCssVI-xK6qS7Aa0iIDIBw&amp;ved=0CCIQ6AEwAA#v=onepage&amp;q=1.47%20million%20hectares%20under%20cotton&amp;f=false"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www.worldwildlife.org/stories/the-impact-of-a-cotton-t-shir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a:t>"The Alchemist in Search of the Philosopher’s Stone" by Joseph Wright of Derby (1771)</a:t>
            </a:r>
          </a:p>
          <a:p>
            <a:endParaRPr lang="en-US"/>
          </a:p>
          <a:p>
            <a:r>
              <a:rPr lang="en-US" b="0" i="0">
                <a:solidFill>
                  <a:srgbClr val="202122"/>
                </a:solidFill>
                <a:effectLst/>
                <a:latin typeface="Arial" panose="020B0604020202020204" pitchFamily="34" charset="0"/>
              </a:rPr>
              <a:t>substance capable of turning </a:t>
            </a:r>
            <a:r>
              <a:rPr lang="en-US" b="0" i="0" u="none" strike="noStrike">
                <a:effectLst/>
                <a:latin typeface="Arial" panose="020B0604020202020204" pitchFamily="34" charset="0"/>
                <a:hlinkClick r:id="rId3" tooltip="Base metal"/>
              </a:rPr>
              <a:t>base metals</a:t>
            </a:r>
            <a:r>
              <a:rPr lang="en-US" b="0" i="0">
                <a:solidFill>
                  <a:srgbClr val="202122"/>
                </a:solidFill>
                <a:effectLst/>
                <a:latin typeface="Arial" panose="020B0604020202020204" pitchFamily="34" charset="0"/>
              </a:rPr>
              <a:t> such as </a:t>
            </a:r>
            <a:r>
              <a:rPr lang="en-US" b="0" i="0" u="none" strike="noStrike">
                <a:effectLst/>
                <a:latin typeface="Arial" panose="020B0604020202020204" pitchFamily="34" charset="0"/>
                <a:hlinkClick r:id="rId4" tooltip="Mercury (element)"/>
              </a:rPr>
              <a:t>mercury</a:t>
            </a:r>
            <a:r>
              <a:rPr lang="en-US" b="0" i="0">
                <a:solidFill>
                  <a:srgbClr val="202122"/>
                </a:solidFill>
                <a:effectLst/>
                <a:latin typeface="Arial" panose="020B0604020202020204" pitchFamily="34" charset="0"/>
              </a:rPr>
              <a:t> into gold or silver</a:t>
            </a:r>
            <a:r>
              <a:rPr lang="en-US" b="0" i="0" u="sng" baseline="30000">
                <a:solidFill>
                  <a:srgbClr val="202122"/>
                </a:solidFill>
                <a:effectLst/>
                <a:latin typeface="Arial" panose="020B0604020202020204" pitchFamily="34" charset="0"/>
                <a:hlinkClick r:id="rId5"/>
              </a:rPr>
              <a:t>[</a:t>
            </a:r>
            <a:endParaRPr lang="en-US"/>
          </a:p>
          <a:p>
            <a:endParaRPr lang="en-US"/>
          </a:p>
          <a:p>
            <a:r>
              <a:rPr lang="en-US"/>
              <a:t>In this work, Wright captures an alchemist conducting an experiment with a crucible in search of the philosopher’s stone. The painting portrays a moment of discovery and highlights the experimental process central to early chemistry, before the formalization of modern science.</a:t>
            </a:r>
            <a:endParaRPr lang="en-GB"/>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a:p>
        </p:txBody>
      </p:sp>
    </p:spTree>
    <p:extLst>
      <p:ext uri="{BB962C8B-B14F-4D97-AF65-F5344CB8AC3E}">
        <p14:creationId xmlns:p14="http://schemas.microsoft.com/office/powerpoint/2010/main" val="1654988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160CD836-151D-406C-BB8C-1AD153EDB684}" type="slidenum">
              <a:rPr lang="de-DE" smtClean="0"/>
              <a:pPr/>
              <a:t>31</a:t>
            </a:fld>
            <a:endParaRPr lang="de-DE"/>
          </a:p>
        </p:txBody>
      </p:sp>
    </p:spTree>
    <p:extLst>
      <p:ext uri="{BB962C8B-B14F-4D97-AF65-F5344CB8AC3E}">
        <p14:creationId xmlns:p14="http://schemas.microsoft.com/office/powerpoint/2010/main" val="3669014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AT" dirty="0">
                <a:hlinkClick r:id="rId3"/>
              </a:rPr>
              <a:t>Universitätsfinanzierung NEU</a:t>
            </a:r>
            <a:endParaRPr lang="de-AT" dirty="0"/>
          </a:p>
          <a:p>
            <a:pPr marL="171450" indent="-171450">
              <a:buFont typeface="Arial" panose="020B0604020202020204" pitchFamily="34" charset="0"/>
              <a:buChar char="•"/>
            </a:pPr>
            <a:r>
              <a:rPr lang="de-AT" dirty="0">
                <a:hlinkClick r:id="rId4"/>
              </a:rPr>
              <a:t>FH-Entwicklungsplan</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38</a:t>
            </a:fld>
            <a:endParaRPr lang="de-DE" dirty="0"/>
          </a:p>
        </p:txBody>
      </p:sp>
    </p:spTree>
    <p:extLst>
      <p:ext uri="{BB962C8B-B14F-4D97-AF65-F5344CB8AC3E}">
        <p14:creationId xmlns:p14="http://schemas.microsoft.com/office/powerpoint/2010/main" val="49512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a:t>Not clear, how many disciplines ~ 300 to 500 and counting</a:t>
            </a:r>
          </a:p>
        </p:txBody>
      </p:sp>
      <p:sp>
        <p:nvSpPr>
          <p:cNvPr id="4" name="Foliennummernplatzhalter 3"/>
          <p:cNvSpPr>
            <a:spLocks noGrp="1"/>
          </p:cNvSpPr>
          <p:nvPr>
            <p:ph type="sldNum" sz="quarter" idx="5"/>
          </p:nvPr>
        </p:nvSpPr>
        <p:spPr/>
        <p:txBody>
          <a:bodyPr/>
          <a:lstStyle/>
          <a:p>
            <a:fld id="{160CD836-151D-406C-BB8C-1AD153EDB684}" type="slidenum">
              <a:rPr lang="de-DE" smtClean="0"/>
              <a:pPr/>
              <a:t>41</a:t>
            </a:fld>
            <a:endParaRPr lang="de-DE"/>
          </a:p>
        </p:txBody>
      </p:sp>
    </p:spTree>
    <p:extLst>
      <p:ext uri="{BB962C8B-B14F-4D97-AF65-F5344CB8AC3E}">
        <p14:creationId xmlns:p14="http://schemas.microsoft.com/office/powerpoint/2010/main" val="3286114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a:t>Not clear, how many disciplines ~ 300 to 500 and counting</a:t>
            </a:r>
          </a:p>
        </p:txBody>
      </p:sp>
      <p:sp>
        <p:nvSpPr>
          <p:cNvPr id="4" name="Foliennummernplatzhalter 3"/>
          <p:cNvSpPr>
            <a:spLocks noGrp="1"/>
          </p:cNvSpPr>
          <p:nvPr>
            <p:ph type="sldNum" sz="quarter" idx="5"/>
          </p:nvPr>
        </p:nvSpPr>
        <p:spPr/>
        <p:txBody>
          <a:bodyPr/>
          <a:lstStyle/>
          <a:p>
            <a:fld id="{160CD836-151D-406C-BB8C-1AD153EDB684}" type="slidenum">
              <a:rPr lang="de-DE" smtClean="0"/>
              <a:pPr/>
              <a:t>42</a:t>
            </a:fld>
            <a:endParaRPr lang="de-DE"/>
          </a:p>
        </p:txBody>
      </p:sp>
    </p:spTree>
    <p:extLst>
      <p:ext uri="{BB962C8B-B14F-4D97-AF65-F5344CB8AC3E}">
        <p14:creationId xmlns:p14="http://schemas.microsoft.com/office/powerpoint/2010/main" val="1781540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160CD836-151D-406C-BB8C-1AD153EDB684}" type="slidenum">
              <a:rPr lang="de-DE" smtClean="0"/>
              <a:pPr/>
              <a:t>44</a:t>
            </a:fld>
            <a:endParaRPr lang="de-DE"/>
          </a:p>
        </p:txBody>
      </p:sp>
    </p:spTree>
    <p:extLst>
      <p:ext uri="{BB962C8B-B14F-4D97-AF65-F5344CB8AC3E}">
        <p14:creationId xmlns:p14="http://schemas.microsoft.com/office/powerpoint/2010/main" val="3999353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algn="l" fontAlgn="base"/>
            <a:r>
              <a:rPr lang="en-US" b="0" i="0" u="none" strike="noStrike" dirty="0">
                <a:solidFill>
                  <a:srgbClr val="121212"/>
                </a:solidFill>
                <a:effectLst/>
                <a:latin typeface="GuardianTextEgyptian"/>
                <a:hlinkClick r:id="rId3"/>
              </a:rPr>
              <a:t>1.47m hectares of cotton</a:t>
            </a:r>
            <a:r>
              <a:rPr lang="en-US" b="0" i="0" dirty="0">
                <a:solidFill>
                  <a:srgbClr val="121212"/>
                </a:solidFill>
                <a:effectLst/>
                <a:latin typeface="GuardianTextEgyptian"/>
              </a:rPr>
              <a:t>. A hugely water intensive crop, </a:t>
            </a:r>
            <a:r>
              <a:rPr lang="en-US" b="0" i="0" u="none" strike="noStrike" dirty="0">
                <a:solidFill>
                  <a:srgbClr val="121212"/>
                </a:solidFill>
                <a:effectLst/>
                <a:latin typeface="GuardianTextEgyptian"/>
                <a:hlinkClick r:id="rId4"/>
              </a:rPr>
              <a:t>one shirt can use up to 2,700 litres</a:t>
            </a:r>
            <a:r>
              <a:rPr lang="en-US" b="0" i="0" dirty="0">
                <a:solidFill>
                  <a:srgbClr val="121212"/>
                </a:solidFill>
                <a:effectLst/>
                <a:latin typeface="GuardianTextEgyptian"/>
              </a:rPr>
              <a:t>.</a:t>
            </a:r>
          </a:p>
          <a:p>
            <a:br>
              <a:rPr lang="en-US" dirty="0"/>
            </a:b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51</a:t>
            </a:fld>
            <a:endParaRPr lang="de-DE" dirty="0"/>
          </a:p>
        </p:txBody>
      </p:sp>
    </p:spTree>
    <p:extLst>
      <p:ext uri="{BB962C8B-B14F-4D97-AF65-F5344CB8AC3E}">
        <p14:creationId xmlns:p14="http://schemas.microsoft.com/office/powerpoint/2010/main" val="4273017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8#/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upload.wikimedia.org/wikipedia/commons/2/22/Kandinsky_-_Gelb-Rot-Blau%2C_1925.pn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en-GB" err="1"/>
              <a:t>Folientitel</a:t>
            </a:r>
            <a:endParaRPr lang="en-GB"/>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a:t>KMH | IL Scientific Method</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a:t>KMH | IL Scientific Method</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en-GB"/>
              <a:t>Folientitel</a:t>
            </a:r>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a:t>KMH | IL Scientific Method</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en-GB" err="1"/>
              <a:t>Folientitel</a:t>
            </a:r>
            <a:endParaRPr lang="en-GB"/>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a:t>KMH | IL Scientific Method</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a:t>KMH | IL Scientific Method</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a:t>KMH | IL Scientific Method</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en-GB"/>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a:t>KMH | IL Scientific Method</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a:t>KMH | IL Scientific Method</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a:t>KMH | IL Scientific Method</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a:t>KMH | IL Scientific Method</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a:t>KMH | IL Scientific Method</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a:t>KMH | IL Scientific Method</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a:t>KMH | IL Scientific Method</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a:t>KMH | IL Scientific Method</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en-GB"/>
              <a:t>Hier könnte ein Zitat stehen</a:t>
            </a:r>
            <a:br>
              <a:rPr lang="en-GB"/>
            </a:br>
            <a:r>
              <a:rPr lang="en-GB"/>
              <a:t>(Listenebene 1).</a:t>
            </a:r>
          </a:p>
          <a:p>
            <a:pPr lvl="1"/>
            <a:r>
              <a:rPr lang="en-GB"/>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en-GB"/>
              <a:t>Kontakt</a:t>
            </a:r>
          </a:p>
          <a:p>
            <a:pPr lvl="1"/>
            <a:r>
              <a:rPr lang="en-GB"/>
              <a:t>Position</a:t>
            </a:r>
          </a:p>
          <a:p>
            <a:pPr lvl="2"/>
            <a:r>
              <a:rPr lang="en-GB"/>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a:t>KMH | IL Scientific Method</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en-GB" sz="4000" b="1" kern="1200" baseline="0">
                <a:solidFill>
                  <a:schemeClr val="bg1"/>
                </a:solidFill>
                <a:latin typeface="Bookman Old Style" panose="02050604050505020204" pitchFamily="18" charset="0"/>
                <a:ea typeface="+mj-ea"/>
                <a:cs typeface="Calibri" panose="020F0502020204030204" pitchFamily="34" charset="0"/>
              </a:rPr>
              <a:t>So long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564904"/>
            <a:ext cx="4967326" cy="1440000"/>
          </a:xfrm>
        </p:spPr>
        <p:txBody>
          <a:bodyPr anchor="ctr">
            <a:noAutofit/>
          </a:bodyPr>
          <a:lstStyle>
            <a:lvl1pPr algn="r">
              <a:defRPr sz="3200" baseline="0">
                <a:solidFill>
                  <a:schemeClr val="bg1"/>
                </a:solidFill>
              </a:defRPr>
            </a:lvl1pPr>
          </a:lstStyle>
          <a:p>
            <a:r>
              <a:rPr lang="en-GB"/>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581208"/>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en-GB"/>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en-GB"/>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en-GB"/>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en-GB"/>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en-GB"/>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a:t>Mastertitelformat bearbeiten</a:t>
            </a:r>
            <a:endParaRPr lang="de-AT"/>
          </a:p>
        </p:txBody>
      </p:sp>
      <p:sp>
        <p:nvSpPr>
          <p:cNvPr id="3" name="Rechteck 2">
            <a:hlinkClick r:id="rId3"/>
            <a:extLst>
              <a:ext uri="{FF2B5EF4-FFF2-40B4-BE49-F238E27FC236}">
                <a16:creationId xmlns:a16="http://schemas.microsoft.com/office/drawing/2014/main" id="{607E287C-868F-731F-D059-C1E6804CF025}"/>
              </a:ext>
            </a:extLst>
          </p:cNvPr>
          <p:cNvSpPr/>
          <p:nvPr userDrawn="1"/>
        </p:nvSpPr>
        <p:spPr>
          <a:xfrm>
            <a:off x="296673" y="6560073"/>
            <a:ext cx="4572000" cy="200055"/>
          </a:xfrm>
          <a:prstGeom prst="rect">
            <a:avLst/>
          </a:prstGeom>
        </p:spPr>
        <p:txBody>
          <a:bodyPr>
            <a:spAutoFit/>
          </a:bodyPr>
          <a:lstStyle/>
          <a:p>
            <a:pPr defTabSz="457200"/>
            <a:r>
              <a:rPr lang="de-AT" sz="700">
                <a:solidFill>
                  <a:schemeClr val="tx1"/>
                </a:solidFill>
                <a:cs typeface="Calibri" panose="020F0502020204030204" pitchFamily="34" charset="0"/>
              </a:rPr>
              <a:t>(Kandinsky, PD,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476672"/>
            <a:ext cx="8928100" cy="792000"/>
          </a:xfrm>
        </p:spPr>
        <p:txBody>
          <a:bodyPr/>
          <a:lstStyle/>
          <a:p>
            <a:r>
              <a:rPr lang="en-GB" noProof="0" err="1"/>
              <a:t>Folientitel</a:t>
            </a:r>
            <a:endParaRPr lang="en-GB" noProof="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5" y="1556793"/>
            <a:ext cx="8928100" cy="4607472"/>
          </a:xfrm>
          <a:prstGeom prst="rect">
            <a:avLst/>
          </a:prstGeom>
        </p:spPr>
        <p:txBody>
          <a:bodyPr anchor="ctr"/>
          <a:lstStyle/>
          <a:p>
            <a:pPr lvl="0"/>
            <a:r>
              <a:rPr lang="en-GB" noProof="0"/>
              <a:t>Das </a:t>
            </a:r>
            <a:r>
              <a:rPr lang="en-GB" noProof="0" err="1"/>
              <a:t>ist</a:t>
            </a:r>
            <a:r>
              <a:rPr lang="en-GB" noProof="0"/>
              <a:t> </a:t>
            </a:r>
            <a:r>
              <a:rPr lang="en-GB" noProof="0" err="1"/>
              <a:t>ein</a:t>
            </a:r>
            <a:r>
              <a:rPr lang="en-GB" noProof="0"/>
              <a:t> </a:t>
            </a:r>
            <a:r>
              <a:rPr lang="en-GB" noProof="0" err="1"/>
              <a:t>Fließtext</a:t>
            </a:r>
            <a:r>
              <a:rPr lang="en-GB" noProof="0"/>
              <a:t>. </a:t>
            </a:r>
            <a:r>
              <a:rPr lang="en-GB" noProof="0" err="1"/>
              <a:t>Nutzen</a:t>
            </a:r>
            <a:r>
              <a:rPr lang="en-GB" noProof="0"/>
              <a:t> Sie die </a:t>
            </a:r>
            <a:r>
              <a:rPr lang="en-GB" noProof="0" err="1"/>
              <a:t>Schaltflächen</a:t>
            </a:r>
            <a:r>
              <a:rPr lang="en-GB" noProof="0"/>
              <a:t> „</a:t>
            </a:r>
            <a:r>
              <a:rPr lang="en-GB" noProof="0" err="1"/>
              <a:t>Listenebene</a:t>
            </a:r>
            <a:r>
              <a:rPr lang="en-GB" noProof="0"/>
              <a:t> </a:t>
            </a:r>
            <a:r>
              <a:rPr lang="en-GB" noProof="0" err="1"/>
              <a:t>erhöhen</a:t>
            </a:r>
            <a:r>
              <a:rPr lang="en-GB" noProof="0"/>
              <a:t>“ </a:t>
            </a:r>
            <a:r>
              <a:rPr lang="en-GB" noProof="0" err="1"/>
              <a:t>bzw</a:t>
            </a:r>
            <a:r>
              <a:rPr lang="en-GB" noProof="0"/>
              <a:t>. „</a:t>
            </a:r>
            <a:r>
              <a:rPr lang="en-GB" noProof="0" err="1"/>
              <a:t>verringern</a:t>
            </a:r>
            <a:r>
              <a:rPr lang="en-GB" noProof="0"/>
              <a:t>“ (auf der </a:t>
            </a:r>
            <a:r>
              <a:rPr lang="en-GB" noProof="0" err="1"/>
              <a:t>Registerlasche</a:t>
            </a:r>
            <a:r>
              <a:rPr lang="en-GB" noProof="0"/>
              <a:t> „Start“), um die </a:t>
            </a:r>
            <a:r>
              <a:rPr lang="en-GB" noProof="0" err="1"/>
              <a:t>vordefinierten</a:t>
            </a:r>
            <a:r>
              <a:rPr lang="en-GB" noProof="0"/>
              <a:t> </a:t>
            </a:r>
            <a:r>
              <a:rPr lang="en-GB" noProof="0" err="1"/>
              <a:t>Textformatierungen</a:t>
            </a:r>
            <a:r>
              <a:rPr lang="en-GB" noProof="0"/>
              <a:t> </a:t>
            </a:r>
            <a:r>
              <a:rPr lang="en-GB" noProof="0" err="1"/>
              <a:t>anzusteuern</a:t>
            </a:r>
            <a:r>
              <a:rPr lang="en-GB" noProof="0"/>
              <a:t>.</a:t>
            </a:r>
          </a:p>
          <a:p>
            <a:pPr lvl="1"/>
            <a:r>
              <a:rPr lang="en-GB" noProof="0" err="1"/>
              <a:t>Zweite</a:t>
            </a:r>
            <a:r>
              <a:rPr lang="en-GB" noProof="0"/>
              <a:t> Ebene</a:t>
            </a:r>
          </a:p>
          <a:p>
            <a:pPr lvl="2"/>
            <a:r>
              <a:rPr lang="en-GB" noProof="0" err="1"/>
              <a:t>Dritte</a:t>
            </a:r>
            <a:r>
              <a:rPr lang="en-GB" noProof="0"/>
              <a:t> Ebene</a:t>
            </a:r>
          </a:p>
          <a:p>
            <a:pPr lvl="3"/>
            <a:r>
              <a:rPr lang="en-GB" noProof="0" err="1"/>
              <a:t>Vierte</a:t>
            </a:r>
            <a:r>
              <a:rPr lang="en-GB" noProof="0"/>
              <a:t>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a:t>KMH | IL Scientific Method</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en-GB" err="1"/>
              <a:t>Folientitel</a:t>
            </a:r>
            <a:endParaRPr lang="en-GB"/>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a:t>KMH | IL Scientific Method</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en-GB"/>
              <a:t>Folientitel</a:t>
            </a:r>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a:t>KMH | IL Scientific Method</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de-DE" smtClean="0"/>
              <a:pPr/>
              <a:t>‹Nr.›</a:t>
            </a:fld>
            <a:endParaRPr lang="de-DE"/>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476672"/>
            <a:ext cx="9360675" cy="792000"/>
          </a:xfrm>
          <a:prstGeom prst="rect">
            <a:avLst/>
          </a:prstGeom>
        </p:spPr>
        <p:txBody>
          <a:bodyPr vert="horz" lIns="0" tIns="0" rIns="0" bIns="0" rtlCol="0" anchor="t" anchorCtr="0">
            <a:noAutofit/>
          </a:bodyPr>
          <a:lstStyle/>
          <a:p>
            <a:r>
              <a:rPr lang="de-DE"/>
              <a:t>Titelmasterformat durch Klicken bearbeiten</a:t>
            </a:r>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de-DE"/>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de-DE"/>
              <a:t>KMH | IL Scientific Method</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484786"/>
            <a:ext cx="10800676" cy="4692177"/>
          </a:xfrm>
          <a:prstGeom prst="rect">
            <a:avLst/>
          </a:prstGeom>
        </p:spPr>
        <p:txBody>
          <a:bodyPr vert="horz" lIns="91440" tIns="45720" rIns="91440" bIns="45720" rtlCol="0" anchor="ctr">
            <a:normAutofit/>
          </a:bodyPr>
          <a:lstStyle/>
          <a:p>
            <a:pPr lvl="0"/>
            <a:r>
              <a:rPr lang="en-US"/>
              <a:t>First</a:t>
            </a:r>
          </a:p>
          <a:p>
            <a:pPr lvl="1"/>
            <a:r>
              <a:rPr lang="en-US"/>
              <a:t>Second</a:t>
            </a:r>
          </a:p>
          <a:p>
            <a:pPr lvl="2"/>
            <a:r>
              <a:rPr lang="en-US"/>
              <a:t>Third</a:t>
            </a:r>
          </a:p>
          <a:p>
            <a:pPr lvl="3"/>
            <a:r>
              <a:rPr lang="en-US"/>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upload.wikimedia.org/wikipedia/commons/b/b2/20181204_Warming_stripes_%28global%2C_WMO%2C_1850-2018%29_-_Climate_Lab_Book_%28Ed_Hawkins%29.svg"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hyperlink" Target="https://de.wikipedia.org/wiki/Datei:Wright_Alchemist.jpg" TargetMode="Externa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nsf.gov/about/history/vbush1945.htm"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Rabbit%E2%80%93duck_illusion#/media/File:Kaninchen_und_Ente.svg"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pressbooks.bccampus.ca/jibcresearchmethod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thelancet.com/pdfs/journals/lancet/PIIS0140-6736(97)11096-0.pdf"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cambridge.org/core/journals/social-science-history/article/president-landon-and-the-1936-literary-digest-poll/E360C38884D77AA8D71555E7AB6B822C"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hyperlink" Target="https://www.spiegel.de/spiegel/print/index-2011-8.html" TargetMode="External"/><Relationship Id="rId1" Type="http://schemas.openxmlformats.org/officeDocument/2006/relationships/slideLayout" Target="../slideLayouts/slideLayout7.xml"/><Relationship Id="rId6" Type="http://schemas.openxmlformats.org/officeDocument/2006/relationships/hyperlink" Target="https://www.derstandard.at/story/2000123161286/die-wissenschaftliche-katastrophe-um-ministerin-aschbacher-weitet-sich-aus" TargetMode="External"/><Relationship Id="rId5" Type="http://schemas.openxmlformats.org/officeDocument/2006/relationships/image" Target="../media/image22.png"/><Relationship Id="rId4" Type="http://schemas.openxmlformats.org/officeDocument/2006/relationships/hyperlink" Target="https://www.bbc.com/news/world-europe-3576900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nature.com/articles/d41586-019-00067-3" TargetMode="Externa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acmedsci.ac.uk/viewFile/56314e40aac61.pdf"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j12BBcKSgEQ"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Rabbit%E2%80%93duck_illusion#/media/File:Kaninchen_und_Ente.svg"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Rabbit%E2%80%93duck_illusion#/media/File:Kaninchen_und_Ente.svg"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instagram.com/p/DBVqX3gPYeF/?img_index=1"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4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hyperlink" Target="http://www.internationalrivers.org/files/styles/600-height/public/images/resource/katy_yan/aralcaptain.jpg?itok=30uFLJD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hyperlink" Target="http://www.internationalrivers.org/files/styles/600-height/public/images/resource/katy_yan/aralcaptain.jpg?itok=30uFLJD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www.offsetwarehouse.com/media/wysiwyg/Behind_The_Scenes/Organic/AralSeaShrinking.jpg"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hrbrief.org/wp-content/uploads/2012/11/4039371523_dd8acc7f91_b.jpg"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WORKimage">
            <a:hlinkClick r:id="rId3"/>
            <a:extLst>
              <a:ext uri="{FF2B5EF4-FFF2-40B4-BE49-F238E27FC236}">
                <a16:creationId xmlns:a16="http://schemas.microsoft.com/office/drawing/2014/main" id="{AEB3E22D-6DE0-523D-8EDF-1DA61FB94663}"/>
              </a:ext>
            </a:extLst>
          </p:cNvPr>
          <p:cNvPicPr>
            <a:picLocks noGrp="1" noChangeAspect="1"/>
          </p:cNvPicPr>
          <p:nvPr>
            <p:ph type="pic" idx="11"/>
          </p:nvPr>
        </p:nvPicPr>
        <p:blipFill rotWithShape="1">
          <a:blip r:embed="rId4">
            <a:extLst>
              <a:ext uri="{28A0092B-C50C-407E-A947-70E740481C1C}">
                <a14:useLocalDpi xmlns:a14="http://schemas.microsoft.com/office/drawing/2010/main" val="0"/>
              </a:ext>
            </a:extLst>
          </a:blip>
          <a:srcRect l="14398" t="17161" r="266"/>
          <a:stretch/>
        </p:blipFill>
        <p:spPr>
          <a:xfrm>
            <a:off x="0" y="0"/>
            <a:ext cx="5447928" cy="6858000"/>
          </a:xfrm>
          <a:ln w="6350">
            <a:solidFill>
              <a:schemeClr val="tx1"/>
            </a:solidFill>
          </a:ln>
          <a:effectLst>
            <a:outerShdw blurRad="254000" dist="107763" dir="2699994" algn="tl">
              <a:prstClr val="black">
                <a:alpha val="40000"/>
              </a:prstClr>
            </a:outerShdw>
          </a:effectLst>
        </p:spPr>
      </p:pic>
      <p:sp>
        <p:nvSpPr>
          <p:cNvPr id="14" name="Title 2">
            <a:extLst>
              <a:ext uri="{FF2B5EF4-FFF2-40B4-BE49-F238E27FC236}">
                <a16:creationId xmlns:a16="http://schemas.microsoft.com/office/drawing/2014/main" id="{A09609F1-6EA7-6EA9-92EC-AE0AF88F0A9E}"/>
              </a:ext>
            </a:extLst>
          </p:cNvPr>
          <p:cNvSpPr>
            <a:spLocks noGrp="1"/>
          </p:cNvSpPr>
          <p:nvPr>
            <p:ph type="ctrTitle"/>
          </p:nvPr>
        </p:nvSpPr>
        <p:spPr>
          <a:xfrm>
            <a:off x="5519936" y="2564904"/>
            <a:ext cx="5975390" cy="1440000"/>
          </a:xfrm>
        </p:spPr>
        <p:txBody>
          <a:bodyPr/>
          <a:lstStyle/>
          <a:p>
            <a:r>
              <a:rPr lang="en-GB"/>
              <a:t>Intro, or:</a:t>
            </a:r>
            <a:br>
              <a:rPr lang="en-GB"/>
            </a:br>
            <a:r>
              <a:rPr lang="en-GB"/>
              <a:t>Why Science rulez </a:t>
            </a:r>
            <a:br>
              <a:rPr lang="en-GB"/>
            </a:br>
            <a:r>
              <a:rPr lang="en-GB"/>
              <a:t>(sometimes)</a:t>
            </a:r>
          </a:p>
        </p:txBody>
      </p:sp>
      <p:sp>
        <p:nvSpPr>
          <p:cNvPr id="16" name="Subtitle 3">
            <a:extLst>
              <a:ext uri="{FF2B5EF4-FFF2-40B4-BE49-F238E27FC236}">
                <a16:creationId xmlns:a16="http://schemas.microsoft.com/office/drawing/2014/main" id="{09DA90B5-E494-4AF0-3BA0-1AADFE147CFF}"/>
              </a:ext>
            </a:extLst>
          </p:cNvPr>
          <p:cNvSpPr>
            <a:spLocks noGrp="1"/>
          </p:cNvSpPr>
          <p:nvPr>
            <p:ph type="subTitle" idx="1"/>
          </p:nvPr>
        </p:nvSpPr>
        <p:spPr/>
        <p:txBody>
          <a:bodyPr/>
          <a:lstStyle/>
          <a:p>
            <a:r>
              <a:rPr lang="en-GB" dirty="0"/>
              <a:t>IL “Scientific Method and Analysis”</a:t>
            </a:r>
            <a:br>
              <a:rPr lang="en-GB" dirty="0"/>
            </a:br>
            <a:r>
              <a:rPr lang="en-GB" dirty="0"/>
              <a:t>WS 25-26</a:t>
            </a:r>
          </a:p>
        </p:txBody>
      </p:sp>
      <p:sp>
        <p:nvSpPr>
          <p:cNvPr id="18" name="Text Placeholder 4">
            <a:extLst>
              <a:ext uri="{FF2B5EF4-FFF2-40B4-BE49-F238E27FC236}">
                <a16:creationId xmlns:a16="http://schemas.microsoft.com/office/drawing/2014/main" id="{8A7C6AC3-7594-83B2-4B1C-C50B903A78D6}"/>
              </a:ext>
            </a:extLst>
          </p:cNvPr>
          <p:cNvSpPr>
            <a:spLocks noGrp="1"/>
          </p:cNvSpPr>
          <p:nvPr>
            <p:ph type="body" sz="quarter" idx="10"/>
          </p:nvPr>
        </p:nvSpPr>
        <p:spPr/>
        <p:txBody>
          <a:bodyPr>
            <a:normAutofit fontScale="77500" lnSpcReduction="20000"/>
          </a:bodyPr>
          <a:lstStyle/>
          <a:p>
            <a:r>
              <a:rPr lang="en-GB"/>
              <a:t>Kami Höferl</a:t>
            </a:r>
          </a:p>
        </p:txBody>
      </p:sp>
      <p:sp>
        <p:nvSpPr>
          <p:cNvPr id="2" name="Textfeld 1">
            <a:hlinkClick r:id="rId5"/>
            <a:extLst>
              <a:ext uri="{FF2B5EF4-FFF2-40B4-BE49-F238E27FC236}">
                <a16:creationId xmlns:a16="http://schemas.microsoft.com/office/drawing/2014/main" id="{E5AE54A1-B407-0FAF-EF5E-00BBCFE38EED}"/>
              </a:ext>
            </a:extLst>
          </p:cNvPr>
          <p:cNvSpPr txBox="1"/>
          <p:nvPr/>
        </p:nvSpPr>
        <p:spPr>
          <a:xfrm>
            <a:off x="191344" y="6453336"/>
            <a:ext cx="4032448" cy="172355"/>
          </a:xfrm>
          <a:prstGeom prst="rect">
            <a:avLst/>
          </a:prstGeom>
          <a:noFill/>
        </p:spPr>
        <p:txBody>
          <a:bodyPr wrap="square" lIns="0" tIns="0" rIns="0" bIns="0" rtlCol="0">
            <a:spAutoFit/>
          </a:bodyPr>
          <a:lstStyle/>
          <a:p>
            <a:pPr algn="l">
              <a:lnSpc>
                <a:spcPct val="120000"/>
              </a:lnSpc>
              <a:spcBef>
                <a:spcPts val="800"/>
              </a:spcBef>
            </a:pPr>
            <a:r>
              <a:rPr lang="en-GB" sz="1000">
                <a:solidFill>
                  <a:srgbClr val="9CA8B2"/>
                </a:solidFill>
              </a:rPr>
              <a:t>(Wright of Derby	, Wikimedia, PD)</a:t>
            </a:r>
          </a:p>
        </p:txBody>
      </p:sp>
      <p:pic>
        <p:nvPicPr>
          <p:cNvPr id="3" name="Picture 9">
            <a:extLst>
              <a:ext uri="{FF2B5EF4-FFF2-40B4-BE49-F238E27FC236}">
                <a16:creationId xmlns:a16="http://schemas.microsoft.com/office/drawing/2014/main" id="{61047E16-0ACD-7593-2BE4-1CAD592D61C1}"/>
              </a:ext>
            </a:extLst>
          </p:cNvPr>
          <p:cNvPicPr>
            <a:picLocks noChangeAspect="1"/>
          </p:cNvPicPr>
          <p:nvPr/>
        </p:nvPicPr>
        <p:blipFill>
          <a:blip r:embed="rId6"/>
          <a:stretch>
            <a:fillRect/>
          </a:stretch>
        </p:blipFill>
        <p:spPr>
          <a:xfrm>
            <a:off x="9926107" y="6061794"/>
            <a:ext cx="490373" cy="223392"/>
          </a:xfrm>
          <a:prstGeom prst="rect">
            <a:avLst/>
          </a:prstGeom>
        </p:spPr>
      </p:pic>
    </p:spTree>
    <p:extLst>
      <p:ext uri="{BB962C8B-B14F-4D97-AF65-F5344CB8AC3E}">
        <p14:creationId xmlns:p14="http://schemas.microsoft.com/office/powerpoint/2010/main" val="3849336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3CE6B54-4CB1-41D8-C310-C46F803AD1B9}"/>
              </a:ext>
            </a:extLst>
          </p:cNvPr>
          <p:cNvSpPr>
            <a:spLocks noGrp="1"/>
          </p:cNvSpPr>
          <p:nvPr>
            <p:ph type="sldNum" sz="quarter" idx="12"/>
          </p:nvPr>
        </p:nvSpPr>
        <p:spPr/>
        <p:txBody>
          <a:bodyPr/>
          <a:lstStyle/>
          <a:p>
            <a:fld id="{D836C0FE-70CA-4950-82D6-CF602CC2B770}" type="slidenum">
              <a:rPr lang="en-GB" smtClean="0"/>
              <a:t>10</a:t>
            </a:fld>
            <a:endParaRPr lang="en-GB"/>
          </a:p>
        </p:txBody>
      </p:sp>
      <p:sp>
        <p:nvSpPr>
          <p:cNvPr id="3" name="Titel 2">
            <a:extLst>
              <a:ext uri="{FF2B5EF4-FFF2-40B4-BE49-F238E27FC236}">
                <a16:creationId xmlns:a16="http://schemas.microsoft.com/office/drawing/2014/main" id="{2B6F19CB-F587-C1CE-2237-5EAEE0431CE7}"/>
              </a:ext>
            </a:extLst>
          </p:cNvPr>
          <p:cNvSpPr>
            <a:spLocks noGrp="1"/>
          </p:cNvSpPr>
          <p:nvPr>
            <p:ph type="title"/>
          </p:nvPr>
        </p:nvSpPr>
        <p:spPr/>
        <p:txBody>
          <a:bodyPr/>
          <a:lstStyle/>
          <a:p>
            <a:r>
              <a:rPr lang="en-GB"/>
              <a:t>  Digression: Truth in science</a:t>
            </a:r>
          </a:p>
        </p:txBody>
      </p:sp>
      <p:sp>
        <p:nvSpPr>
          <p:cNvPr id="7" name="Inhaltsplatzhalter 6">
            <a:extLst>
              <a:ext uri="{FF2B5EF4-FFF2-40B4-BE49-F238E27FC236}">
                <a16:creationId xmlns:a16="http://schemas.microsoft.com/office/drawing/2014/main" id="{21F89903-B8A5-7D21-A3E2-2BDF24195463}"/>
              </a:ext>
            </a:extLst>
          </p:cNvPr>
          <p:cNvSpPr>
            <a:spLocks noGrp="1"/>
          </p:cNvSpPr>
          <p:nvPr>
            <p:ph idx="1"/>
          </p:nvPr>
        </p:nvSpPr>
        <p:spPr>
          <a:xfrm>
            <a:off x="695325" y="1413816"/>
            <a:ext cx="7416899" cy="4607472"/>
          </a:xfrm>
        </p:spPr>
        <p:txBody>
          <a:bodyPr>
            <a:normAutofit lnSpcReduction="10000"/>
          </a:bodyPr>
          <a:lstStyle/>
          <a:p>
            <a:r>
              <a:rPr lang="en-GB" b="1"/>
              <a:t>Scientific knowledge:</a:t>
            </a:r>
          </a:p>
          <a:p>
            <a:pPr lvl="1"/>
            <a:r>
              <a:rPr lang="en-GB"/>
              <a:t>Provisional</a:t>
            </a:r>
          </a:p>
          <a:p>
            <a:pPr lvl="1"/>
            <a:r>
              <a:rPr lang="en-GB"/>
              <a:t>Empiric evidence can be updated</a:t>
            </a:r>
          </a:p>
          <a:p>
            <a:pPr lvl="1"/>
            <a:r>
              <a:rPr lang="en-GB"/>
              <a:t>Current best approximation of reality</a:t>
            </a:r>
          </a:p>
          <a:p>
            <a:pPr lvl="1"/>
            <a:endParaRPr lang="en-GB"/>
          </a:p>
          <a:p>
            <a:r>
              <a:rPr lang="en-GB" b="1"/>
              <a:t>Truth:</a:t>
            </a:r>
          </a:p>
          <a:p>
            <a:pPr lvl="1"/>
            <a:r>
              <a:rPr lang="en-GB"/>
              <a:t>Absolute, unchanging fact / reality</a:t>
            </a:r>
          </a:p>
          <a:p>
            <a:pPr lvl="2"/>
            <a:r>
              <a:rPr lang="en-GB"/>
              <a:t>In correspondence to reality / logical system</a:t>
            </a:r>
          </a:p>
          <a:p>
            <a:pPr lvl="1"/>
            <a:r>
              <a:rPr lang="en-GB"/>
              <a:t>Independent of human perception / understanding</a:t>
            </a:r>
          </a:p>
        </p:txBody>
      </p:sp>
      <p:sp>
        <p:nvSpPr>
          <p:cNvPr id="2" name="Datumsplatzhalter 1">
            <a:extLst>
              <a:ext uri="{FF2B5EF4-FFF2-40B4-BE49-F238E27FC236}">
                <a16:creationId xmlns:a16="http://schemas.microsoft.com/office/drawing/2014/main" id="{BE0C33F1-16F7-DBF5-9CB0-9C1578880E57}"/>
              </a:ext>
            </a:extLst>
          </p:cNvPr>
          <p:cNvSpPr>
            <a:spLocks noGrp="1"/>
          </p:cNvSpPr>
          <p:nvPr>
            <p:ph type="dt" sz="half" idx="10"/>
          </p:nvPr>
        </p:nvSpPr>
        <p:spPr/>
        <p:txBody>
          <a:bodyPr/>
          <a:lstStyle/>
          <a:p>
            <a:endParaRPr lang="en-GB"/>
          </a:p>
        </p:txBody>
      </p:sp>
      <p:sp>
        <p:nvSpPr>
          <p:cNvPr id="5" name="Fußzeilenplatzhalter 4">
            <a:extLst>
              <a:ext uri="{FF2B5EF4-FFF2-40B4-BE49-F238E27FC236}">
                <a16:creationId xmlns:a16="http://schemas.microsoft.com/office/drawing/2014/main" id="{31BB4B2B-C18F-E549-67BE-33956FB0B6D4}"/>
              </a:ext>
            </a:extLst>
          </p:cNvPr>
          <p:cNvSpPr>
            <a:spLocks noGrp="1"/>
          </p:cNvSpPr>
          <p:nvPr>
            <p:ph type="ftr" sz="quarter" idx="11"/>
          </p:nvPr>
        </p:nvSpPr>
        <p:spPr/>
        <p:txBody>
          <a:bodyPr/>
          <a:lstStyle/>
          <a:p>
            <a:r>
              <a:rPr lang="en-GB"/>
              <a:t>KMH | IL Scientific Method</a:t>
            </a:r>
          </a:p>
        </p:txBody>
      </p:sp>
      <p:pic>
        <p:nvPicPr>
          <p:cNvPr id="8" name="Grafik 7">
            <a:extLst>
              <a:ext uri="{FF2B5EF4-FFF2-40B4-BE49-F238E27FC236}">
                <a16:creationId xmlns:a16="http://schemas.microsoft.com/office/drawing/2014/main" id="{30FE74DD-2FED-494F-E06B-48F6C3493D80}"/>
              </a:ext>
            </a:extLst>
          </p:cNvPr>
          <p:cNvPicPr>
            <a:picLocks noChangeAspect="1"/>
          </p:cNvPicPr>
          <p:nvPr/>
        </p:nvPicPr>
        <p:blipFill>
          <a:blip r:embed="rId2"/>
          <a:stretch>
            <a:fillRect/>
          </a:stretch>
        </p:blipFill>
        <p:spPr>
          <a:xfrm rot="199362">
            <a:off x="8228174" y="1659115"/>
            <a:ext cx="2593171" cy="4076267"/>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48418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3CE6B54-4CB1-41D8-C310-C46F803AD1B9}"/>
              </a:ext>
            </a:extLst>
          </p:cNvPr>
          <p:cNvSpPr>
            <a:spLocks noGrp="1"/>
          </p:cNvSpPr>
          <p:nvPr>
            <p:ph type="sldNum" sz="quarter" idx="12"/>
          </p:nvPr>
        </p:nvSpPr>
        <p:spPr/>
        <p:txBody>
          <a:bodyPr/>
          <a:lstStyle/>
          <a:p>
            <a:fld id="{D836C0FE-70CA-4950-82D6-CF602CC2B770}" type="slidenum">
              <a:rPr lang="en-GB" smtClean="0"/>
              <a:t>11</a:t>
            </a:fld>
            <a:endParaRPr lang="en-GB"/>
          </a:p>
        </p:txBody>
      </p:sp>
      <p:sp>
        <p:nvSpPr>
          <p:cNvPr id="3" name="Titel 2">
            <a:extLst>
              <a:ext uri="{FF2B5EF4-FFF2-40B4-BE49-F238E27FC236}">
                <a16:creationId xmlns:a16="http://schemas.microsoft.com/office/drawing/2014/main" id="{2B6F19CB-F587-C1CE-2237-5EAEE0431CE7}"/>
              </a:ext>
            </a:extLst>
          </p:cNvPr>
          <p:cNvSpPr>
            <a:spLocks noGrp="1"/>
          </p:cNvSpPr>
          <p:nvPr>
            <p:ph type="title"/>
          </p:nvPr>
        </p:nvSpPr>
        <p:spPr/>
        <p:txBody>
          <a:bodyPr/>
          <a:lstStyle/>
          <a:p>
            <a:r>
              <a:rPr lang="en-GB"/>
              <a:t>  Digression: Truth in science </a:t>
            </a:r>
          </a:p>
        </p:txBody>
      </p:sp>
      <p:sp>
        <p:nvSpPr>
          <p:cNvPr id="2" name="Datumsplatzhalter 1">
            <a:extLst>
              <a:ext uri="{FF2B5EF4-FFF2-40B4-BE49-F238E27FC236}">
                <a16:creationId xmlns:a16="http://schemas.microsoft.com/office/drawing/2014/main" id="{BE0C33F1-16F7-DBF5-9CB0-9C1578880E57}"/>
              </a:ext>
            </a:extLst>
          </p:cNvPr>
          <p:cNvSpPr>
            <a:spLocks noGrp="1"/>
          </p:cNvSpPr>
          <p:nvPr>
            <p:ph type="dt" sz="half" idx="10"/>
          </p:nvPr>
        </p:nvSpPr>
        <p:spPr/>
        <p:txBody>
          <a:bodyPr/>
          <a:lstStyle/>
          <a:p>
            <a:endParaRPr lang="en-GB"/>
          </a:p>
        </p:txBody>
      </p:sp>
      <p:sp>
        <p:nvSpPr>
          <p:cNvPr id="5" name="Fußzeilenplatzhalter 4">
            <a:extLst>
              <a:ext uri="{FF2B5EF4-FFF2-40B4-BE49-F238E27FC236}">
                <a16:creationId xmlns:a16="http://schemas.microsoft.com/office/drawing/2014/main" id="{31BB4B2B-C18F-E549-67BE-33956FB0B6D4}"/>
              </a:ext>
            </a:extLst>
          </p:cNvPr>
          <p:cNvSpPr>
            <a:spLocks noGrp="1"/>
          </p:cNvSpPr>
          <p:nvPr>
            <p:ph type="ftr" sz="quarter" idx="11"/>
          </p:nvPr>
        </p:nvSpPr>
        <p:spPr/>
        <p:txBody>
          <a:bodyPr/>
          <a:lstStyle/>
          <a:p>
            <a:r>
              <a:rPr lang="en-GB"/>
              <a:t>KMH | IL Scientific Method</a:t>
            </a:r>
          </a:p>
        </p:txBody>
      </p:sp>
      <p:sp>
        <p:nvSpPr>
          <p:cNvPr id="9" name="Inhaltsplatzhalter 8">
            <a:extLst>
              <a:ext uri="{FF2B5EF4-FFF2-40B4-BE49-F238E27FC236}">
                <a16:creationId xmlns:a16="http://schemas.microsoft.com/office/drawing/2014/main" id="{CD7B7C2B-F534-8FAD-B131-0C1F21B28790}"/>
              </a:ext>
            </a:extLst>
          </p:cNvPr>
          <p:cNvSpPr>
            <a:spLocks noGrp="1"/>
          </p:cNvSpPr>
          <p:nvPr>
            <p:ph idx="1"/>
          </p:nvPr>
        </p:nvSpPr>
        <p:spPr>
          <a:xfrm>
            <a:off x="695325" y="1556793"/>
            <a:ext cx="7344891" cy="4104455"/>
          </a:xfrm>
        </p:spPr>
        <p:txBody>
          <a:bodyPr>
            <a:normAutofit/>
          </a:bodyPr>
          <a:lstStyle/>
          <a:p>
            <a:pPr marL="0" indent="0">
              <a:buNone/>
            </a:pPr>
            <a:r>
              <a:rPr lang="en-GB" sz="4000" b="1"/>
              <a:t>👉 Science is the graveyard </a:t>
            </a:r>
            <a:br>
              <a:rPr lang="en-GB" sz="4000" b="1"/>
            </a:br>
            <a:r>
              <a:rPr lang="en-GB" sz="4000" b="1"/>
              <a:t>       of all definitive knowledge</a:t>
            </a:r>
          </a:p>
        </p:txBody>
      </p:sp>
      <p:pic>
        <p:nvPicPr>
          <p:cNvPr id="1026" name="Picture 2">
            <a:hlinkClick r:id="rId2"/>
            <a:extLst>
              <a:ext uri="{FF2B5EF4-FFF2-40B4-BE49-F238E27FC236}">
                <a16:creationId xmlns:a16="http://schemas.microsoft.com/office/drawing/2014/main" id="{A94D568D-0142-84D1-E5B7-D9DE82F915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95529">
            <a:off x="8212433" y="1595442"/>
            <a:ext cx="2755277" cy="413004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654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978AC4-9F60-0BED-774C-1170667398BD}"/>
              </a:ext>
            </a:extLst>
          </p:cNvPr>
          <p:cNvSpPr>
            <a:spLocks noGrp="1"/>
          </p:cNvSpPr>
          <p:nvPr>
            <p:ph type="sldNum" sz="quarter" idx="12"/>
          </p:nvPr>
        </p:nvSpPr>
        <p:spPr/>
        <p:txBody>
          <a:bodyPr/>
          <a:lstStyle/>
          <a:p>
            <a:fld id="{D836C0FE-70CA-4950-82D6-CF602CC2B770}" type="slidenum">
              <a:rPr lang="en-GB" smtClean="0"/>
              <a:t>12</a:t>
            </a:fld>
            <a:endParaRPr lang="en-GB"/>
          </a:p>
        </p:txBody>
      </p:sp>
      <p:sp>
        <p:nvSpPr>
          <p:cNvPr id="3" name="Titel 2">
            <a:extLst>
              <a:ext uri="{FF2B5EF4-FFF2-40B4-BE49-F238E27FC236}">
                <a16:creationId xmlns:a16="http://schemas.microsoft.com/office/drawing/2014/main" id="{B4331C2D-8E20-0C3B-D068-8FEEB1C304A6}"/>
              </a:ext>
            </a:extLst>
          </p:cNvPr>
          <p:cNvSpPr>
            <a:spLocks noGrp="1"/>
          </p:cNvSpPr>
          <p:nvPr>
            <p:ph type="title"/>
          </p:nvPr>
        </p:nvSpPr>
        <p:spPr/>
        <p:txBody>
          <a:bodyPr/>
          <a:lstStyle/>
          <a:p>
            <a:r>
              <a:rPr lang="en-GB"/>
              <a:t>Science is …</a:t>
            </a:r>
          </a:p>
        </p:txBody>
      </p:sp>
      <p:sp>
        <p:nvSpPr>
          <p:cNvPr id="4" name="Inhaltsplatzhalter 3">
            <a:extLst>
              <a:ext uri="{FF2B5EF4-FFF2-40B4-BE49-F238E27FC236}">
                <a16:creationId xmlns:a16="http://schemas.microsoft.com/office/drawing/2014/main" id="{8B09D1B3-FEDD-6276-E5EF-B6B39F862915}"/>
              </a:ext>
            </a:extLst>
          </p:cNvPr>
          <p:cNvSpPr>
            <a:spLocks noGrp="1"/>
          </p:cNvSpPr>
          <p:nvPr>
            <p:ph idx="1"/>
          </p:nvPr>
        </p:nvSpPr>
        <p:spPr>
          <a:xfrm>
            <a:off x="695325" y="1412777"/>
            <a:ext cx="7920955" cy="4751488"/>
          </a:xfrm>
        </p:spPr>
        <p:txBody>
          <a:bodyPr vert="horz" lIns="91440" tIns="45720" rIns="91440" bIns="45720" rtlCol="0" anchor="ctr">
            <a:normAutofit/>
          </a:bodyPr>
          <a:lstStyle/>
          <a:p>
            <a:pPr>
              <a:spcAft>
                <a:spcPct val="0"/>
              </a:spcAft>
            </a:pPr>
            <a:r>
              <a:rPr lang="en-GB" b="1"/>
              <a:t>👉 A process: </a:t>
            </a:r>
          </a:p>
          <a:p>
            <a:pPr lvl="1">
              <a:spcAft>
                <a:spcPts val="0"/>
              </a:spcAft>
            </a:pPr>
            <a:r>
              <a:rPr lang="en-GB"/>
              <a:t>generating reliable models of the world</a:t>
            </a:r>
            <a:br>
              <a:rPr lang="en-GB"/>
            </a:br>
            <a:endParaRPr lang="en-GB"/>
          </a:p>
          <a:p>
            <a:pPr>
              <a:spcAft>
                <a:spcPct val="0"/>
              </a:spcAft>
            </a:pPr>
            <a:r>
              <a:rPr lang="en-GB" b="1"/>
              <a:t>A body of knowledge: </a:t>
            </a:r>
          </a:p>
          <a:p>
            <a:pPr lvl="1"/>
            <a:r>
              <a:rPr lang="en-GB"/>
              <a:t>collection of verified facts about the world</a:t>
            </a:r>
            <a:br>
              <a:rPr lang="en-GB"/>
            </a:br>
            <a:endParaRPr lang="en-GB"/>
          </a:p>
          <a:p>
            <a:pPr>
              <a:spcAft>
                <a:spcPct val="0"/>
              </a:spcAft>
            </a:pPr>
            <a:r>
              <a:rPr lang="en-GB" b="1"/>
              <a:t>Social &amp; formal Institution(s):</a:t>
            </a:r>
          </a:p>
          <a:p>
            <a:pPr lvl="1"/>
            <a:r>
              <a:rPr lang="en-GB"/>
              <a:t>practices and structures (e.g. universities or research institutes) associated with conducting scientific research</a:t>
            </a:r>
          </a:p>
        </p:txBody>
      </p:sp>
      <p:sp>
        <p:nvSpPr>
          <p:cNvPr id="5" name="Datumsplatzhalter 4">
            <a:extLst>
              <a:ext uri="{FF2B5EF4-FFF2-40B4-BE49-F238E27FC236}">
                <a16:creationId xmlns:a16="http://schemas.microsoft.com/office/drawing/2014/main" id="{128CA1C7-C5EE-144C-7C1F-0F31E76FFB06}"/>
              </a:ext>
            </a:extLst>
          </p:cNvPr>
          <p:cNvSpPr>
            <a:spLocks noGrp="1"/>
          </p:cNvSpPr>
          <p:nvPr>
            <p:ph type="dt" sz="half" idx="10"/>
          </p:nvPr>
        </p:nvSpPr>
        <p:spPr/>
        <p:txBody>
          <a:bodyPr/>
          <a:lstStyle/>
          <a:p>
            <a:r>
              <a:rPr lang="en-GB"/>
              <a:t>(U.a., PD, Wikimedia)</a:t>
            </a:r>
          </a:p>
        </p:txBody>
      </p:sp>
      <p:sp>
        <p:nvSpPr>
          <p:cNvPr id="6" name="Fußzeilenplatzhalter 5">
            <a:extLst>
              <a:ext uri="{FF2B5EF4-FFF2-40B4-BE49-F238E27FC236}">
                <a16:creationId xmlns:a16="http://schemas.microsoft.com/office/drawing/2014/main" id="{A47E0637-FA9F-38A3-6348-8D596B4E706A}"/>
              </a:ext>
            </a:extLst>
          </p:cNvPr>
          <p:cNvSpPr>
            <a:spLocks noGrp="1"/>
          </p:cNvSpPr>
          <p:nvPr>
            <p:ph type="ftr" sz="quarter" idx="11"/>
          </p:nvPr>
        </p:nvSpPr>
        <p:spPr/>
        <p:txBody>
          <a:bodyPr/>
          <a:lstStyle/>
          <a:p>
            <a:r>
              <a:rPr lang="en-GB"/>
              <a:t>KMH | IL Scientific Method</a:t>
            </a:r>
          </a:p>
        </p:txBody>
      </p:sp>
      <p:pic>
        <p:nvPicPr>
          <p:cNvPr id="8" name="Picture 7">
            <a:hlinkClick r:id="rId2"/>
            <a:extLst>
              <a:ext uri="{FF2B5EF4-FFF2-40B4-BE49-F238E27FC236}">
                <a16:creationId xmlns:a16="http://schemas.microsoft.com/office/drawing/2014/main" id="{C9BF7878-31CD-CDB1-6AAC-280001F6F29D}"/>
              </a:ext>
            </a:extLst>
          </p:cNvPr>
          <p:cNvPicPr>
            <a:picLocks noChangeAspect="1"/>
          </p:cNvPicPr>
          <p:nvPr/>
        </p:nvPicPr>
        <p:blipFill>
          <a:blip r:embed="rId3"/>
          <a:stretch>
            <a:fillRect/>
          </a:stretch>
        </p:blipFill>
        <p:spPr>
          <a:xfrm>
            <a:off x="7608168" y="2440320"/>
            <a:ext cx="4245073" cy="2574375"/>
          </a:xfrm>
          <a:prstGeom prst="rect">
            <a:avLst/>
          </a:prstGeom>
        </p:spPr>
      </p:pic>
    </p:spTree>
    <p:extLst>
      <p:ext uri="{BB962C8B-B14F-4D97-AF65-F5344CB8AC3E}">
        <p14:creationId xmlns:p14="http://schemas.microsoft.com/office/powerpoint/2010/main" val="389476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95E1A4-BC97-48AF-42DD-287B9E263FE9}"/>
              </a:ext>
            </a:extLst>
          </p:cNvPr>
          <p:cNvSpPr>
            <a:spLocks noGrp="1"/>
          </p:cNvSpPr>
          <p:nvPr>
            <p:ph type="sldNum" sz="quarter" idx="12"/>
          </p:nvPr>
        </p:nvSpPr>
        <p:spPr/>
        <p:txBody>
          <a:bodyPr/>
          <a:lstStyle/>
          <a:p>
            <a:fld id="{D836C0FE-70CA-4950-82D6-CF602CC2B770}" type="slidenum">
              <a:rPr lang="en-GB" smtClean="0"/>
              <a:t>13</a:t>
            </a:fld>
            <a:endParaRPr lang="en-GB"/>
          </a:p>
        </p:txBody>
      </p:sp>
      <p:sp>
        <p:nvSpPr>
          <p:cNvPr id="3" name="Titel 2">
            <a:extLst>
              <a:ext uri="{FF2B5EF4-FFF2-40B4-BE49-F238E27FC236}">
                <a16:creationId xmlns:a16="http://schemas.microsoft.com/office/drawing/2014/main" id="{0F8530A8-6163-6CCE-EF24-26CB60674C36}"/>
              </a:ext>
            </a:extLst>
          </p:cNvPr>
          <p:cNvSpPr>
            <a:spLocks noGrp="1"/>
          </p:cNvSpPr>
          <p:nvPr>
            <p:ph type="title"/>
          </p:nvPr>
        </p:nvSpPr>
        <p:spPr/>
        <p:txBody>
          <a:bodyPr/>
          <a:lstStyle/>
          <a:p>
            <a:pPr>
              <a:lnSpc>
                <a:spcPct val="150000"/>
              </a:lnSpc>
            </a:pPr>
            <a:r>
              <a:rPr lang="en-GB"/>
              <a:t>The scientific method:</a:t>
            </a:r>
            <a:br>
              <a:rPr lang="en-GB"/>
            </a:br>
            <a:r>
              <a:rPr lang="en-GB"/>
              <a:t>Look, Think, Test, Tell</a:t>
            </a:r>
          </a:p>
        </p:txBody>
      </p:sp>
      <p:pic>
        <p:nvPicPr>
          <p:cNvPr id="8" name="Content Placeholder 7">
            <a:extLst>
              <a:ext uri="{FF2B5EF4-FFF2-40B4-BE49-F238E27FC236}">
                <a16:creationId xmlns:a16="http://schemas.microsoft.com/office/drawing/2014/main" id="{8F50A96F-36D3-F545-AEB4-F487F1C0F77C}"/>
              </a:ext>
            </a:extLst>
          </p:cNvPr>
          <p:cNvPicPr>
            <a:picLocks noGrp="1" noChangeAspect="1"/>
          </p:cNvPicPr>
          <p:nvPr>
            <p:ph idx="1"/>
          </p:nvPr>
        </p:nvPicPr>
        <p:blipFill>
          <a:blip r:embed="rId2"/>
          <a:stretch>
            <a:fillRect/>
          </a:stretch>
        </p:blipFill>
        <p:spPr>
          <a:xfrm>
            <a:off x="5099585" y="404664"/>
            <a:ext cx="5244887" cy="5652617"/>
          </a:xfrm>
        </p:spPr>
      </p:pic>
      <p:sp>
        <p:nvSpPr>
          <p:cNvPr id="5" name="Datumsplatzhalter 4">
            <a:extLst>
              <a:ext uri="{FF2B5EF4-FFF2-40B4-BE49-F238E27FC236}">
                <a16:creationId xmlns:a16="http://schemas.microsoft.com/office/drawing/2014/main" id="{2D4B60EA-220E-09D1-2A51-B05CF07B856A}"/>
              </a:ext>
            </a:extLst>
          </p:cNvPr>
          <p:cNvSpPr>
            <a:spLocks noGrp="1"/>
          </p:cNvSpPr>
          <p:nvPr>
            <p:ph type="dt" sz="half" idx="10"/>
          </p:nvPr>
        </p:nvSpPr>
        <p:spPr/>
        <p:txBody>
          <a:bodyPr/>
          <a:lstStyle/>
          <a:p>
            <a:r>
              <a:rPr lang="en-GB"/>
              <a:t>(Sheppard, 2020:5)</a:t>
            </a:r>
          </a:p>
        </p:txBody>
      </p:sp>
      <p:sp>
        <p:nvSpPr>
          <p:cNvPr id="6" name="Fußzeilenplatzhalter 5">
            <a:extLst>
              <a:ext uri="{FF2B5EF4-FFF2-40B4-BE49-F238E27FC236}">
                <a16:creationId xmlns:a16="http://schemas.microsoft.com/office/drawing/2014/main" id="{083F36FA-0B91-385B-19C8-DC165428C29E}"/>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2759871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95E1A4-BC97-48AF-42DD-287B9E263FE9}"/>
              </a:ext>
            </a:extLst>
          </p:cNvPr>
          <p:cNvSpPr>
            <a:spLocks noGrp="1"/>
          </p:cNvSpPr>
          <p:nvPr>
            <p:ph type="sldNum" sz="quarter" idx="12"/>
          </p:nvPr>
        </p:nvSpPr>
        <p:spPr/>
        <p:txBody>
          <a:bodyPr/>
          <a:lstStyle/>
          <a:p>
            <a:fld id="{D836C0FE-70CA-4950-82D6-CF602CC2B770}" type="slidenum">
              <a:rPr lang="en-GB" smtClean="0"/>
              <a:t>14</a:t>
            </a:fld>
            <a:endParaRPr lang="en-GB"/>
          </a:p>
        </p:txBody>
      </p:sp>
      <p:sp>
        <p:nvSpPr>
          <p:cNvPr id="3" name="Titel 2">
            <a:extLst>
              <a:ext uri="{FF2B5EF4-FFF2-40B4-BE49-F238E27FC236}">
                <a16:creationId xmlns:a16="http://schemas.microsoft.com/office/drawing/2014/main" id="{0F8530A8-6163-6CCE-EF24-26CB60674C36}"/>
              </a:ext>
            </a:extLst>
          </p:cNvPr>
          <p:cNvSpPr>
            <a:spLocks noGrp="1"/>
          </p:cNvSpPr>
          <p:nvPr>
            <p:ph type="title"/>
          </p:nvPr>
        </p:nvSpPr>
        <p:spPr/>
        <p:txBody>
          <a:bodyPr/>
          <a:lstStyle/>
          <a:p>
            <a:pPr>
              <a:lnSpc>
                <a:spcPct val="150000"/>
              </a:lnSpc>
            </a:pPr>
            <a:r>
              <a:rPr lang="en-GB"/>
              <a:t>The scientific method:</a:t>
            </a:r>
            <a:br>
              <a:rPr lang="en-GB"/>
            </a:br>
            <a:r>
              <a:rPr lang="en-GB"/>
              <a:t>Look, Think, Test, Tell</a:t>
            </a:r>
          </a:p>
        </p:txBody>
      </p:sp>
      <p:sp>
        <p:nvSpPr>
          <p:cNvPr id="5" name="Datumsplatzhalter 4">
            <a:extLst>
              <a:ext uri="{FF2B5EF4-FFF2-40B4-BE49-F238E27FC236}">
                <a16:creationId xmlns:a16="http://schemas.microsoft.com/office/drawing/2014/main" id="{2D4B60EA-220E-09D1-2A51-B05CF07B856A}"/>
              </a:ext>
            </a:extLst>
          </p:cNvPr>
          <p:cNvSpPr>
            <a:spLocks noGrp="1"/>
          </p:cNvSpPr>
          <p:nvPr>
            <p:ph type="dt" sz="half" idx="10"/>
          </p:nvPr>
        </p:nvSpPr>
        <p:spPr/>
        <p:txBody>
          <a:bodyPr/>
          <a:lstStyle/>
          <a:p>
            <a:endParaRPr lang="en-GB"/>
          </a:p>
        </p:txBody>
      </p:sp>
      <p:sp>
        <p:nvSpPr>
          <p:cNvPr id="6" name="Fußzeilenplatzhalter 5">
            <a:extLst>
              <a:ext uri="{FF2B5EF4-FFF2-40B4-BE49-F238E27FC236}">
                <a16:creationId xmlns:a16="http://schemas.microsoft.com/office/drawing/2014/main" id="{083F36FA-0B91-385B-19C8-DC165428C29E}"/>
              </a:ext>
            </a:extLst>
          </p:cNvPr>
          <p:cNvSpPr>
            <a:spLocks noGrp="1"/>
          </p:cNvSpPr>
          <p:nvPr>
            <p:ph type="ftr" sz="quarter" idx="11"/>
          </p:nvPr>
        </p:nvSpPr>
        <p:spPr/>
        <p:txBody>
          <a:bodyPr/>
          <a:lstStyle/>
          <a:p>
            <a:r>
              <a:rPr lang="en-GB"/>
              <a:t>KMH | IL Scientific Method</a:t>
            </a:r>
          </a:p>
        </p:txBody>
      </p:sp>
      <p:pic>
        <p:nvPicPr>
          <p:cNvPr id="1026" name="Picture 2" descr="Cover image for  Research Methods for the Social Sciences:  An Introduction">
            <a:hlinkClick r:id="rId2"/>
            <a:extLst>
              <a:ext uri="{FF2B5EF4-FFF2-40B4-BE49-F238E27FC236}">
                <a16:creationId xmlns:a16="http://schemas.microsoft.com/office/drawing/2014/main" id="{84C194D8-9685-434A-3344-39E70C587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68560">
            <a:off x="4681109" y="1316415"/>
            <a:ext cx="3333750" cy="500062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Inhaltsplatzhalter 6">
            <a:extLst>
              <a:ext uri="{FF2B5EF4-FFF2-40B4-BE49-F238E27FC236}">
                <a16:creationId xmlns:a16="http://schemas.microsoft.com/office/drawing/2014/main" id="{838E45B8-23DA-F9FF-5D39-05791EC2FA54}"/>
              </a:ext>
            </a:extLst>
          </p:cNvPr>
          <p:cNvSpPr>
            <a:spLocks noGrp="1"/>
          </p:cNvSpPr>
          <p:nvPr>
            <p:ph idx="1"/>
          </p:nvPr>
        </p:nvSpPr>
        <p:spPr>
          <a:xfrm>
            <a:off x="551308" y="1556793"/>
            <a:ext cx="11449348" cy="4607472"/>
          </a:xfrm>
        </p:spPr>
        <p:txBody>
          <a:bodyPr>
            <a:normAutofit/>
          </a:bodyPr>
          <a:lstStyle/>
          <a:p>
            <a:pPr marL="0" indent="0">
              <a:buNone/>
            </a:pPr>
            <a:r>
              <a:rPr lang="en-GB" sz="11500"/>
              <a:t>🤔 +               = 👍</a:t>
            </a:r>
          </a:p>
        </p:txBody>
      </p:sp>
    </p:spTree>
    <p:extLst>
      <p:ext uri="{BB962C8B-B14F-4D97-AF65-F5344CB8AC3E}">
        <p14:creationId xmlns:p14="http://schemas.microsoft.com/office/powerpoint/2010/main" val="23500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584989-A256-D7E6-D184-480AB1E87B35}"/>
              </a:ext>
            </a:extLst>
          </p:cNvPr>
          <p:cNvSpPr>
            <a:spLocks noGrp="1"/>
          </p:cNvSpPr>
          <p:nvPr>
            <p:ph type="sldNum" sz="quarter" idx="12"/>
          </p:nvPr>
        </p:nvSpPr>
        <p:spPr/>
        <p:txBody>
          <a:bodyPr/>
          <a:lstStyle/>
          <a:p>
            <a:fld id="{D836C0FE-70CA-4950-82D6-CF602CC2B770}" type="slidenum">
              <a:rPr lang="en-GB" smtClean="0"/>
              <a:t>15</a:t>
            </a:fld>
            <a:endParaRPr lang="en-GB"/>
          </a:p>
        </p:txBody>
      </p:sp>
      <p:sp>
        <p:nvSpPr>
          <p:cNvPr id="3" name="Titel 2">
            <a:extLst>
              <a:ext uri="{FF2B5EF4-FFF2-40B4-BE49-F238E27FC236}">
                <a16:creationId xmlns:a16="http://schemas.microsoft.com/office/drawing/2014/main" id="{7E45F3FA-EE8E-5D20-3DF9-76358289B439}"/>
              </a:ext>
            </a:extLst>
          </p:cNvPr>
          <p:cNvSpPr>
            <a:spLocks noGrp="1"/>
          </p:cNvSpPr>
          <p:nvPr>
            <p:ph type="title"/>
          </p:nvPr>
        </p:nvSpPr>
        <p:spPr>
          <a:xfrm>
            <a:off x="695326" y="548768"/>
            <a:ext cx="9865170" cy="792000"/>
          </a:xfrm>
        </p:spPr>
        <p:txBody>
          <a:bodyPr/>
          <a:lstStyle/>
          <a:p>
            <a:r>
              <a:rPr lang="en-GB"/>
              <a:t>Quality criteria in science</a:t>
            </a:r>
          </a:p>
        </p:txBody>
      </p:sp>
      <p:graphicFrame>
        <p:nvGraphicFramePr>
          <p:cNvPr id="8" name="Inhaltsplatzhalter 7">
            <a:extLst>
              <a:ext uri="{FF2B5EF4-FFF2-40B4-BE49-F238E27FC236}">
                <a16:creationId xmlns:a16="http://schemas.microsoft.com/office/drawing/2014/main" id="{58DA022E-0E99-FFA3-012E-49DE3F9AEE79}"/>
              </a:ext>
            </a:extLst>
          </p:cNvPr>
          <p:cNvGraphicFramePr>
            <a:graphicFrameLocks noGrp="1"/>
          </p:cNvGraphicFramePr>
          <p:nvPr>
            <p:ph idx="1"/>
            <p:extLst>
              <p:ext uri="{D42A27DB-BD31-4B8C-83A1-F6EECF244321}">
                <p14:modId xmlns:p14="http://schemas.microsoft.com/office/powerpoint/2010/main" val="175901786"/>
              </p:ext>
            </p:extLst>
          </p:nvPr>
        </p:nvGraphicFramePr>
        <p:xfrm>
          <a:off x="2783632" y="692696"/>
          <a:ext cx="9505056" cy="5314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umsplatzhalter 4">
            <a:extLst>
              <a:ext uri="{FF2B5EF4-FFF2-40B4-BE49-F238E27FC236}">
                <a16:creationId xmlns:a16="http://schemas.microsoft.com/office/drawing/2014/main" id="{2CA6C759-017A-F8B7-6441-C2E5B0E24E40}"/>
              </a:ext>
            </a:extLst>
          </p:cNvPr>
          <p:cNvSpPr>
            <a:spLocks noGrp="1"/>
          </p:cNvSpPr>
          <p:nvPr>
            <p:ph type="dt" sz="half" idx="10"/>
          </p:nvPr>
        </p:nvSpPr>
        <p:spPr>
          <a:xfrm>
            <a:off x="5663952" y="6439500"/>
            <a:ext cx="3672000" cy="144000"/>
          </a:xfrm>
        </p:spPr>
        <p:txBody>
          <a:bodyPr/>
          <a:lstStyle/>
          <a:p>
            <a:r>
              <a:rPr lang="en-GB"/>
              <a:t>( cf. Balzert et al. 2008:8ff.)</a:t>
            </a:r>
          </a:p>
        </p:txBody>
      </p:sp>
      <p:sp>
        <p:nvSpPr>
          <p:cNvPr id="6" name="Fußzeilenplatzhalter 5">
            <a:extLst>
              <a:ext uri="{FF2B5EF4-FFF2-40B4-BE49-F238E27FC236}">
                <a16:creationId xmlns:a16="http://schemas.microsoft.com/office/drawing/2014/main" id="{5CFD77C1-FEAC-1058-4716-DD7AA0BF4B1E}"/>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2704987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D9E249-24A7-0808-857F-742203DD3361}"/>
              </a:ext>
            </a:extLst>
          </p:cNvPr>
          <p:cNvSpPr>
            <a:spLocks noGrp="1"/>
          </p:cNvSpPr>
          <p:nvPr>
            <p:ph type="sldNum" sz="quarter" idx="12"/>
          </p:nvPr>
        </p:nvSpPr>
        <p:spPr/>
        <p:txBody>
          <a:bodyPr/>
          <a:lstStyle/>
          <a:p>
            <a:fld id="{D836C0FE-70CA-4950-82D6-CF602CC2B770}" type="slidenum">
              <a:rPr lang="en-GB" smtClean="0"/>
              <a:t>16</a:t>
            </a:fld>
            <a:endParaRPr lang="en-GB"/>
          </a:p>
        </p:txBody>
      </p:sp>
      <p:sp>
        <p:nvSpPr>
          <p:cNvPr id="3" name="Titel 2">
            <a:extLst>
              <a:ext uri="{FF2B5EF4-FFF2-40B4-BE49-F238E27FC236}">
                <a16:creationId xmlns:a16="http://schemas.microsoft.com/office/drawing/2014/main" id="{9F0A0EF7-89AB-87CB-078C-ED583ED6939C}"/>
              </a:ext>
            </a:extLst>
          </p:cNvPr>
          <p:cNvSpPr>
            <a:spLocks noGrp="1"/>
          </p:cNvSpPr>
          <p:nvPr>
            <p:ph type="title"/>
          </p:nvPr>
        </p:nvSpPr>
        <p:spPr/>
        <p:txBody>
          <a:bodyPr/>
          <a:lstStyle/>
          <a:p>
            <a:r>
              <a:rPr lang="en-GB"/>
              <a:t>Objectivity</a:t>
            </a:r>
          </a:p>
        </p:txBody>
      </p:sp>
      <p:sp>
        <p:nvSpPr>
          <p:cNvPr id="4" name="Inhaltsplatzhalter 3">
            <a:extLst>
              <a:ext uri="{FF2B5EF4-FFF2-40B4-BE49-F238E27FC236}">
                <a16:creationId xmlns:a16="http://schemas.microsoft.com/office/drawing/2014/main" id="{C5D10CFB-207F-A57D-6A26-DE2857C368AB}"/>
              </a:ext>
            </a:extLst>
          </p:cNvPr>
          <p:cNvSpPr>
            <a:spLocks noGrp="1"/>
          </p:cNvSpPr>
          <p:nvPr>
            <p:ph idx="1"/>
          </p:nvPr>
        </p:nvSpPr>
        <p:spPr/>
        <p:txBody>
          <a:bodyPr>
            <a:normAutofit fontScale="92500" lnSpcReduction="10000"/>
          </a:bodyPr>
          <a:lstStyle/>
          <a:p>
            <a:r>
              <a:rPr lang="en-GB" sz="2800"/>
              <a:t>Scientific products should be factual &amp; unbiased</a:t>
            </a:r>
            <a:br>
              <a:rPr lang="en-GB" sz="2800"/>
            </a:br>
            <a:r>
              <a:rPr lang="en-GB" sz="2800"/>
              <a:t>👉 </a:t>
            </a:r>
            <a:r>
              <a:rPr lang="en-GB" sz="2800" b="1">
                <a:solidFill>
                  <a:srgbClr val="E37823"/>
                </a:solidFill>
              </a:rPr>
              <a:t>neutral in presentation</a:t>
            </a:r>
          </a:p>
          <a:p>
            <a:pPr marL="457200" lvl="1" indent="0">
              <a:buNone/>
            </a:pPr>
            <a:endParaRPr lang="en-GB" sz="1050"/>
          </a:p>
          <a:p>
            <a:pPr marL="430213" lvl="1" indent="0">
              <a:buNone/>
            </a:pPr>
            <a:r>
              <a:rPr lang="en-GB" sz="2400" i="1">
                <a:cs typeface="Courier New" pitchFamily="49" charset="0"/>
              </a:rPr>
              <a:t>"[...] the neutral attitude is a prerequisite for other people to be able to engage with the content of the work unhindered and without fear of manipulation.“ </a:t>
            </a:r>
            <a:r>
              <a:rPr lang="en-GB" sz="2400">
                <a:cs typeface="Courier New" pitchFamily="49" charset="0"/>
              </a:rPr>
              <a:t>(Balzert et al. 2008:13)</a:t>
            </a:r>
          </a:p>
          <a:p>
            <a:endParaRPr lang="en-GB" sz="1400"/>
          </a:p>
          <a:p>
            <a:r>
              <a:rPr lang="en-GB" sz="2800" b="1"/>
              <a:t>👉 Self-control</a:t>
            </a:r>
          </a:p>
          <a:p>
            <a:pPr lvl="1"/>
            <a:r>
              <a:rPr lang="en-GB" sz="2400"/>
              <a:t>Present evidence </a:t>
            </a:r>
            <a:r>
              <a:rPr lang="en-GB" sz="2400" b="1"/>
              <a:t>neutrally and without prejudice</a:t>
            </a:r>
            <a:endParaRPr lang="en-GB" sz="2400"/>
          </a:p>
          <a:p>
            <a:pPr lvl="1"/>
            <a:r>
              <a:rPr lang="en-GB" sz="2400" b="1"/>
              <a:t>Select sources impartially</a:t>
            </a:r>
            <a:endParaRPr lang="en-GB" sz="2400"/>
          </a:p>
        </p:txBody>
      </p:sp>
      <p:sp>
        <p:nvSpPr>
          <p:cNvPr id="5" name="Datumsplatzhalter 4">
            <a:extLst>
              <a:ext uri="{FF2B5EF4-FFF2-40B4-BE49-F238E27FC236}">
                <a16:creationId xmlns:a16="http://schemas.microsoft.com/office/drawing/2014/main" id="{3E46462B-5D35-1DC3-83FF-B81137F960AE}"/>
              </a:ext>
            </a:extLst>
          </p:cNvPr>
          <p:cNvSpPr>
            <a:spLocks noGrp="1"/>
          </p:cNvSpPr>
          <p:nvPr>
            <p:ph type="dt" sz="half" idx="10"/>
          </p:nvPr>
        </p:nvSpPr>
        <p:spPr/>
        <p:txBody>
          <a:bodyPr/>
          <a:lstStyle/>
          <a:p>
            <a:endParaRPr lang="en-GB"/>
          </a:p>
        </p:txBody>
      </p:sp>
      <p:sp>
        <p:nvSpPr>
          <p:cNvPr id="6" name="Fußzeilenplatzhalter 5">
            <a:extLst>
              <a:ext uri="{FF2B5EF4-FFF2-40B4-BE49-F238E27FC236}">
                <a16:creationId xmlns:a16="http://schemas.microsoft.com/office/drawing/2014/main" id="{28C1E0B5-9338-F2BC-25DA-633551BAD669}"/>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1510336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B91AE61-3A28-7280-6B81-EFF64181CE69}"/>
              </a:ext>
            </a:extLst>
          </p:cNvPr>
          <p:cNvSpPr>
            <a:spLocks noGrp="1"/>
          </p:cNvSpPr>
          <p:nvPr>
            <p:ph type="sldNum" sz="quarter" idx="12"/>
          </p:nvPr>
        </p:nvSpPr>
        <p:spPr/>
        <p:txBody>
          <a:bodyPr/>
          <a:lstStyle/>
          <a:p>
            <a:fld id="{D836C0FE-70CA-4950-82D6-CF602CC2B770}" type="slidenum">
              <a:rPr lang="en-GB" smtClean="0"/>
              <a:t>17</a:t>
            </a:fld>
            <a:endParaRPr lang="en-GB"/>
          </a:p>
        </p:txBody>
      </p:sp>
      <p:sp>
        <p:nvSpPr>
          <p:cNvPr id="3" name="Titel 2">
            <a:extLst>
              <a:ext uri="{FF2B5EF4-FFF2-40B4-BE49-F238E27FC236}">
                <a16:creationId xmlns:a16="http://schemas.microsoft.com/office/drawing/2014/main" id="{D27A8467-C0FD-C15F-0DC4-A18340C8C50E}"/>
              </a:ext>
            </a:extLst>
          </p:cNvPr>
          <p:cNvSpPr>
            <a:spLocks noGrp="1"/>
          </p:cNvSpPr>
          <p:nvPr>
            <p:ph type="title"/>
          </p:nvPr>
        </p:nvSpPr>
        <p:spPr/>
        <p:txBody>
          <a:bodyPr/>
          <a:lstStyle/>
          <a:p>
            <a:r>
              <a:rPr lang="en-GB"/>
              <a:t>Objectivity</a:t>
            </a:r>
          </a:p>
        </p:txBody>
      </p:sp>
      <p:sp>
        <p:nvSpPr>
          <p:cNvPr id="4" name="Inhaltsplatzhalter 3">
            <a:extLst>
              <a:ext uri="{FF2B5EF4-FFF2-40B4-BE49-F238E27FC236}">
                <a16:creationId xmlns:a16="http://schemas.microsoft.com/office/drawing/2014/main" id="{4704CA8A-9D39-74FE-22E4-62E547AF9FDD}"/>
              </a:ext>
            </a:extLst>
          </p:cNvPr>
          <p:cNvSpPr>
            <a:spLocks noGrp="1"/>
          </p:cNvSpPr>
          <p:nvPr>
            <p:ph idx="1"/>
          </p:nvPr>
        </p:nvSpPr>
        <p:spPr>
          <a:xfrm>
            <a:off x="695325" y="1556793"/>
            <a:ext cx="7272883" cy="4607472"/>
          </a:xfrm>
        </p:spPr>
        <p:txBody>
          <a:bodyPr anchor="t"/>
          <a:lstStyle/>
          <a:p>
            <a:r>
              <a:rPr lang="en-GB"/>
              <a:t>Wakefield’s (1999) Lancet paper on the relationship between Measles, Mumps, and Rubella (MMR) vaccination and autism</a:t>
            </a:r>
          </a:p>
        </p:txBody>
      </p:sp>
      <p:sp>
        <p:nvSpPr>
          <p:cNvPr id="5" name="Datumsplatzhalter 4">
            <a:extLst>
              <a:ext uri="{FF2B5EF4-FFF2-40B4-BE49-F238E27FC236}">
                <a16:creationId xmlns:a16="http://schemas.microsoft.com/office/drawing/2014/main" id="{363D118E-F968-AB9B-6C52-876A0C204728}"/>
              </a:ext>
            </a:extLst>
          </p:cNvPr>
          <p:cNvSpPr>
            <a:spLocks noGrp="1"/>
          </p:cNvSpPr>
          <p:nvPr>
            <p:ph type="dt" sz="half" idx="10"/>
          </p:nvPr>
        </p:nvSpPr>
        <p:spPr/>
        <p:txBody>
          <a:bodyPr/>
          <a:lstStyle/>
          <a:p>
            <a:r>
              <a:rPr lang="en-GB"/>
              <a:t>(Wakefield et al. 1998)</a:t>
            </a:r>
          </a:p>
        </p:txBody>
      </p:sp>
      <p:sp>
        <p:nvSpPr>
          <p:cNvPr id="6" name="Fußzeilenplatzhalter 5">
            <a:extLst>
              <a:ext uri="{FF2B5EF4-FFF2-40B4-BE49-F238E27FC236}">
                <a16:creationId xmlns:a16="http://schemas.microsoft.com/office/drawing/2014/main" id="{81978BAA-F4F1-DEBE-6FEF-DE1542C8D99D}"/>
              </a:ext>
            </a:extLst>
          </p:cNvPr>
          <p:cNvSpPr>
            <a:spLocks noGrp="1"/>
          </p:cNvSpPr>
          <p:nvPr>
            <p:ph type="ftr" sz="quarter" idx="11"/>
          </p:nvPr>
        </p:nvSpPr>
        <p:spPr/>
        <p:txBody>
          <a:bodyPr/>
          <a:lstStyle/>
          <a:p>
            <a:r>
              <a:rPr lang="en-GB"/>
              <a:t>KMH | IL Scientific Method</a:t>
            </a:r>
          </a:p>
        </p:txBody>
      </p:sp>
      <p:pic>
        <p:nvPicPr>
          <p:cNvPr id="7" name="Grafik 6">
            <a:hlinkClick r:id="rId2"/>
            <a:extLst>
              <a:ext uri="{FF2B5EF4-FFF2-40B4-BE49-F238E27FC236}">
                <a16:creationId xmlns:a16="http://schemas.microsoft.com/office/drawing/2014/main" id="{DACF3450-BC6B-11C3-5C78-78381F943313}"/>
              </a:ext>
            </a:extLst>
          </p:cNvPr>
          <p:cNvPicPr>
            <a:picLocks noChangeAspect="1"/>
          </p:cNvPicPr>
          <p:nvPr/>
        </p:nvPicPr>
        <p:blipFill>
          <a:blip r:embed="rId3"/>
          <a:stretch>
            <a:fillRect/>
          </a:stretch>
        </p:blipFill>
        <p:spPr>
          <a:xfrm rot="212641">
            <a:off x="8135145" y="1575030"/>
            <a:ext cx="2800562" cy="4255328"/>
          </a:xfrm>
          <a:prstGeom prst="rect">
            <a:avLst/>
          </a:prstGeom>
          <a:ln w="6350">
            <a:solidFill>
              <a:schemeClr val="tx1"/>
            </a:solidFill>
          </a:ln>
          <a:effectLst>
            <a:outerShdw blurRad="254000" dist="107763" dir="2699994" algn="tl">
              <a:prstClr val="black">
                <a:alpha val="40000"/>
              </a:prstClr>
            </a:outerShdw>
          </a:effectLst>
        </p:spPr>
      </p:pic>
      <p:pic>
        <p:nvPicPr>
          <p:cNvPr id="8" name="Grafik 7">
            <a:extLst>
              <a:ext uri="{FF2B5EF4-FFF2-40B4-BE49-F238E27FC236}">
                <a16:creationId xmlns:a16="http://schemas.microsoft.com/office/drawing/2014/main" id="{8B53BA62-2D8B-31A8-CFD5-FD223ACED2B2}"/>
              </a:ext>
            </a:extLst>
          </p:cNvPr>
          <p:cNvPicPr>
            <a:picLocks noChangeAspect="1"/>
          </p:cNvPicPr>
          <p:nvPr/>
        </p:nvPicPr>
        <p:blipFill>
          <a:blip r:embed="rId4"/>
          <a:stretch>
            <a:fillRect/>
          </a:stretch>
        </p:blipFill>
        <p:spPr>
          <a:xfrm>
            <a:off x="1127449" y="2492896"/>
            <a:ext cx="4104456" cy="3070851"/>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213621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41E7430-7428-D694-2D67-6D904579D9F6}"/>
              </a:ext>
            </a:extLst>
          </p:cNvPr>
          <p:cNvSpPr>
            <a:spLocks noGrp="1"/>
          </p:cNvSpPr>
          <p:nvPr>
            <p:ph type="sldNum" sz="quarter" idx="12"/>
          </p:nvPr>
        </p:nvSpPr>
        <p:spPr/>
        <p:txBody>
          <a:bodyPr/>
          <a:lstStyle/>
          <a:p>
            <a:fld id="{D836C0FE-70CA-4950-82D6-CF602CC2B770}" type="slidenum">
              <a:rPr lang="en-GB" smtClean="0"/>
              <a:t>18</a:t>
            </a:fld>
            <a:endParaRPr lang="en-GB"/>
          </a:p>
        </p:txBody>
      </p:sp>
      <p:sp>
        <p:nvSpPr>
          <p:cNvPr id="3" name="Titel 2">
            <a:extLst>
              <a:ext uri="{FF2B5EF4-FFF2-40B4-BE49-F238E27FC236}">
                <a16:creationId xmlns:a16="http://schemas.microsoft.com/office/drawing/2014/main" id="{3A307564-8520-BD9F-39C5-5C3E63CA6B59}"/>
              </a:ext>
            </a:extLst>
          </p:cNvPr>
          <p:cNvSpPr>
            <a:spLocks noGrp="1"/>
          </p:cNvSpPr>
          <p:nvPr>
            <p:ph type="title"/>
          </p:nvPr>
        </p:nvSpPr>
        <p:spPr/>
        <p:txBody>
          <a:bodyPr/>
          <a:lstStyle/>
          <a:p>
            <a:r>
              <a:rPr lang="en-GB"/>
              <a:t>Reliability</a:t>
            </a:r>
          </a:p>
        </p:txBody>
      </p:sp>
      <p:sp>
        <p:nvSpPr>
          <p:cNvPr id="4" name="Inhaltsplatzhalter 3">
            <a:extLst>
              <a:ext uri="{FF2B5EF4-FFF2-40B4-BE49-F238E27FC236}">
                <a16:creationId xmlns:a16="http://schemas.microsoft.com/office/drawing/2014/main" id="{7862A74B-4116-A5B9-C6C2-3A33E7201D83}"/>
              </a:ext>
            </a:extLst>
          </p:cNvPr>
          <p:cNvSpPr>
            <a:spLocks noGrp="1"/>
          </p:cNvSpPr>
          <p:nvPr>
            <p:ph idx="1"/>
          </p:nvPr>
        </p:nvSpPr>
        <p:spPr/>
        <p:txBody>
          <a:bodyPr/>
          <a:lstStyle/>
          <a:p>
            <a:pPr>
              <a:spcAft>
                <a:spcPts val="2600"/>
              </a:spcAft>
            </a:pPr>
            <a:r>
              <a:rPr lang="en-GB" i="1"/>
              <a:t>"A high degree of reliability means that the measuring instruments are highly reliable and that the </a:t>
            </a:r>
            <a:r>
              <a:rPr lang="en-GB" b="1" i="1"/>
              <a:t>measurement results </a:t>
            </a:r>
            <a:r>
              <a:rPr lang="en-GB" i="1"/>
              <a:t>obtained  are </a:t>
            </a:r>
            <a:r>
              <a:rPr lang="en-GB" b="1" i="1"/>
              <a:t>stable</a:t>
            </a:r>
            <a:r>
              <a:rPr lang="en-GB" i="1"/>
              <a:t>. If the examination  is repeated  with the same devices and methods, other people must  arrive at the </a:t>
            </a:r>
            <a:r>
              <a:rPr lang="en-GB" b="1" i="1"/>
              <a:t>same results</a:t>
            </a:r>
            <a:r>
              <a:rPr lang="en-GB" i="1"/>
              <a:t>"</a:t>
            </a:r>
            <a:r>
              <a:rPr lang="en-GB"/>
              <a:t> (Balzert et al. 2008:22) </a:t>
            </a:r>
          </a:p>
          <a:p>
            <a:pPr>
              <a:lnSpc>
                <a:spcPct val="100000"/>
              </a:lnSpc>
              <a:spcAft>
                <a:spcPts val="0"/>
              </a:spcAft>
            </a:pPr>
            <a:r>
              <a:rPr lang="en-GB" b="1"/>
              <a:t>👉  “Faulty” measuring instruments:</a:t>
            </a:r>
          </a:p>
          <a:p>
            <a:pPr lvl="1">
              <a:lnSpc>
                <a:spcPct val="100000"/>
              </a:lnSpc>
              <a:spcAft>
                <a:spcPts val="0"/>
              </a:spcAft>
            </a:pPr>
            <a:r>
              <a:rPr lang="en-GB"/>
              <a:t>Fluctuations</a:t>
            </a:r>
          </a:p>
          <a:p>
            <a:pPr lvl="1">
              <a:lnSpc>
                <a:spcPct val="100000"/>
              </a:lnSpc>
              <a:spcAft>
                <a:spcPts val="0"/>
              </a:spcAft>
            </a:pPr>
            <a:r>
              <a:rPr lang="en-GB"/>
              <a:t>Pseudo-evidence</a:t>
            </a:r>
          </a:p>
        </p:txBody>
      </p:sp>
      <p:sp>
        <p:nvSpPr>
          <p:cNvPr id="5" name="Datumsplatzhalter 4">
            <a:extLst>
              <a:ext uri="{FF2B5EF4-FFF2-40B4-BE49-F238E27FC236}">
                <a16:creationId xmlns:a16="http://schemas.microsoft.com/office/drawing/2014/main" id="{7832E3F4-0085-9BCB-AB2E-5D3F02E00DA4}"/>
              </a:ext>
            </a:extLst>
          </p:cNvPr>
          <p:cNvSpPr>
            <a:spLocks noGrp="1"/>
          </p:cNvSpPr>
          <p:nvPr>
            <p:ph type="dt" sz="half" idx="10"/>
          </p:nvPr>
        </p:nvSpPr>
        <p:spPr/>
        <p:txBody>
          <a:bodyPr/>
          <a:lstStyle/>
          <a:p>
            <a:endParaRPr lang="en-GB"/>
          </a:p>
        </p:txBody>
      </p:sp>
      <p:sp>
        <p:nvSpPr>
          <p:cNvPr id="6" name="Fußzeilenplatzhalter 5">
            <a:extLst>
              <a:ext uri="{FF2B5EF4-FFF2-40B4-BE49-F238E27FC236}">
                <a16:creationId xmlns:a16="http://schemas.microsoft.com/office/drawing/2014/main" id="{5D8E7799-06B0-CC12-7268-329DA401AF2C}"/>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1326639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D651E69-3806-2E10-BE89-72D6A89B6B07}"/>
              </a:ext>
            </a:extLst>
          </p:cNvPr>
          <p:cNvSpPr>
            <a:spLocks noGrp="1"/>
          </p:cNvSpPr>
          <p:nvPr>
            <p:ph type="sldNum" sz="quarter" idx="12"/>
          </p:nvPr>
        </p:nvSpPr>
        <p:spPr/>
        <p:txBody>
          <a:bodyPr/>
          <a:lstStyle/>
          <a:p>
            <a:fld id="{D836C0FE-70CA-4950-82D6-CF602CC2B770}" type="slidenum">
              <a:rPr lang="en-GB" smtClean="0"/>
              <a:t>19</a:t>
            </a:fld>
            <a:endParaRPr lang="en-GB"/>
          </a:p>
        </p:txBody>
      </p:sp>
      <p:sp>
        <p:nvSpPr>
          <p:cNvPr id="3" name="Titel 2">
            <a:extLst>
              <a:ext uri="{FF2B5EF4-FFF2-40B4-BE49-F238E27FC236}">
                <a16:creationId xmlns:a16="http://schemas.microsoft.com/office/drawing/2014/main" id="{D3F3C3F1-B87A-A73B-7E16-E11FA5FAEEF9}"/>
              </a:ext>
            </a:extLst>
          </p:cNvPr>
          <p:cNvSpPr>
            <a:spLocks noGrp="1"/>
          </p:cNvSpPr>
          <p:nvPr>
            <p:ph type="title"/>
          </p:nvPr>
        </p:nvSpPr>
        <p:spPr/>
        <p:txBody>
          <a:bodyPr/>
          <a:lstStyle/>
          <a:p>
            <a:r>
              <a:rPr lang="en-GB"/>
              <a:t>Validity</a:t>
            </a:r>
          </a:p>
        </p:txBody>
      </p:sp>
      <p:sp>
        <p:nvSpPr>
          <p:cNvPr id="4" name="Inhaltsplatzhalter 3">
            <a:extLst>
              <a:ext uri="{FF2B5EF4-FFF2-40B4-BE49-F238E27FC236}">
                <a16:creationId xmlns:a16="http://schemas.microsoft.com/office/drawing/2014/main" id="{B8F2F03E-D941-EC99-A822-27BD2B3F0B50}"/>
              </a:ext>
            </a:extLst>
          </p:cNvPr>
          <p:cNvSpPr>
            <a:spLocks noGrp="1"/>
          </p:cNvSpPr>
          <p:nvPr>
            <p:ph idx="1"/>
          </p:nvPr>
        </p:nvSpPr>
        <p:spPr>
          <a:xfrm>
            <a:off x="695325" y="1556793"/>
            <a:ext cx="6264771" cy="4607472"/>
          </a:xfrm>
        </p:spPr>
        <p:txBody>
          <a:bodyPr/>
          <a:lstStyle/>
          <a:p>
            <a:r>
              <a:rPr lang="en-GB" i="1"/>
              <a:t>“Validity is the extent to which a </a:t>
            </a:r>
            <a:r>
              <a:rPr lang="en-GB" b="1" i="1"/>
              <a:t>concept, conclusion or measurement </a:t>
            </a:r>
            <a:r>
              <a:rPr lang="en-GB" i="1"/>
              <a:t>is well-founded and </a:t>
            </a:r>
            <a:r>
              <a:rPr lang="en-GB" b="1" i="1"/>
              <a:t>corresponds accurately to the real world</a:t>
            </a:r>
            <a:r>
              <a:rPr lang="en-GB" i="1"/>
              <a:t>” </a:t>
            </a:r>
            <a:br>
              <a:rPr lang="en-GB" i="1"/>
            </a:br>
            <a:r>
              <a:rPr lang="en-GB"/>
              <a:t>(Kimberlin &amp; Winterstein, 2008, p. 2276).</a:t>
            </a:r>
            <a:br>
              <a:rPr lang="en-GB"/>
            </a:br>
            <a:endParaRPr lang="en-GB"/>
          </a:p>
          <a:p>
            <a:r>
              <a:rPr lang="en-GB"/>
              <a:t>👉 ensure that instruments, methods, and conclusions accurately </a:t>
            </a:r>
            <a:r>
              <a:rPr lang="en-GB" b="1"/>
              <a:t>represent</a:t>
            </a:r>
            <a:r>
              <a:rPr lang="en-GB"/>
              <a:t> what they are </a:t>
            </a:r>
            <a:r>
              <a:rPr lang="en-GB" b="1"/>
              <a:t>intended to measure or describe</a:t>
            </a:r>
          </a:p>
          <a:p>
            <a:endParaRPr lang="en-GB"/>
          </a:p>
        </p:txBody>
      </p:sp>
      <p:sp>
        <p:nvSpPr>
          <p:cNvPr id="5" name="Datumsplatzhalter 4">
            <a:extLst>
              <a:ext uri="{FF2B5EF4-FFF2-40B4-BE49-F238E27FC236}">
                <a16:creationId xmlns:a16="http://schemas.microsoft.com/office/drawing/2014/main" id="{9B4FC47B-8C44-D5C7-0324-420ADE7E4495}"/>
              </a:ext>
            </a:extLst>
          </p:cNvPr>
          <p:cNvSpPr>
            <a:spLocks noGrp="1"/>
          </p:cNvSpPr>
          <p:nvPr>
            <p:ph type="dt" sz="half" idx="10"/>
          </p:nvPr>
        </p:nvSpPr>
        <p:spPr/>
        <p:txBody>
          <a:bodyPr/>
          <a:lstStyle/>
          <a:p>
            <a:r>
              <a:rPr lang="en-GB"/>
              <a:t>(Lusinchi, 2012)</a:t>
            </a:r>
          </a:p>
        </p:txBody>
      </p:sp>
      <p:sp>
        <p:nvSpPr>
          <p:cNvPr id="6" name="Fußzeilenplatzhalter 5">
            <a:extLst>
              <a:ext uri="{FF2B5EF4-FFF2-40B4-BE49-F238E27FC236}">
                <a16:creationId xmlns:a16="http://schemas.microsoft.com/office/drawing/2014/main" id="{66DB548C-962B-BC4A-B49D-2239E8E8F626}"/>
              </a:ext>
            </a:extLst>
          </p:cNvPr>
          <p:cNvSpPr>
            <a:spLocks noGrp="1"/>
          </p:cNvSpPr>
          <p:nvPr>
            <p:ph type="ftr" sz="quarter" idx="11"/>
          </p:nvPr>
        </p:nvSpPr>
        <p:spPr/>
        <p:txBody>
          <a:bodyPr/>
          <a:lstStyle/>
          <a:p>
            <a:r>
              <a:rPr lang="en-GB"/>
              <a:t>KMH | IL Scientific Method</a:t>
            </a:r>
          </a:p>
        </p:txBody>
      </p:sp>
      <p:pic>
        <p:nvPicPr>
          <p:cNvPr id="8" name="Grafik 7">
            <a:hlinkClick r:id="rId2"/>
            <a:extLst>
              <a:ext uri="{FF2B5EF4-FFF2-40B4-BE49-F238E27FC236}">
                <a16:creationId xmlns:a16="http://schemas.microsoft.com/office/drawing/2014/main" id="{F179A414-5827-44D3-2A6A-B0472B161BE6}"/>
              </a:ext>
            </a:extLst>
          </p:cNvPr>
          <p:cNvPicPr>
            <a:picLocks noChangeAspect="1"/>
          </p:cNvPicPr>
          <p:nvPr/>
        </p:nvPicPr>
        <p:blipFill>
          <a:blip r:embed="rId3"/>
          <a:stretch>
            <a:fillRect/>
          </a:stretch>
        </p:blipFill>
        <p:spPr>
          <a:xfrm rot="306317">
            <a:off x="7785112" y="1322902"/>
            <a:ext cx="3035400" cy="4489116"/>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59024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D4C126D-C201-D398-C2B7-B9C5321DB3CD}"/>
              </a:ext>
            </a:extLst>
          </p:cNvPr>
          <p:cNvSpPr>
            <a:spLocks noGrp="1"/>
          </p:cNvSpPr>
          <p:nvPr>
            <p:ph type="sldNum" sz="quarter" idx="17"/>
          </p:nvPr>
        </p:nvSpPr>
        <p:spPr/>
        <p:txBody>
          <a:bodyPr/>
          <a:lstStyle/>
          <a:p>
            <a:fld id="{D836C0FE-70CA-4950-82D6-CF602CC2B770}" type="slidenum">
              <a:rPr lang="en-GB" smtClean="0"/>
              <a:t>2</a:t>
            </a:fld>
            <a:endParaRPr lang="en-GB"/>
          </a:p>
        </p:txBody>
      </p:sp>
      <p:sp>
        <p:nvSpPr>
          <p:cNvPr id="6" name="Title 5">
            <a:extLst>
              <a:ext uri="{FF2B5EF4-FFF2-40B4-BE49-F238E27FC236}">
                <a16:creationId xmlns:a16="http://schemas.microsoft.com/office/drawing/2014/main" id="{3E11B721-4137-D3F0-C99F-606915B6B6A2}"/>
              </a:ext>
            </a:extLst>
          </p:cNvPr>
          <p:cNvSpPr>
            <a:spLocks noGrp="1"/>
          </p:cNvSpPr>
          <p:nvPr>
            <p:ph type="title"/>
          </p:nvPr>
        </p:nvSpPr>
        <p:spPr/>
        <p:txBody>
          <a:bodyPr anchor="t"/>
          <a:lstStyle/>
          <a:p>
            <a:r>
              <a:rPr lang="en-GB"/>
              <a:t>Overview</a:t>
            </a:r>
          </a:p>
        </p:txBody>
      </p:sp>
      <p:sp>
        <p:nvSpPr>
          <p:cNvPr id="7" name="Content Placeholder 6">
            <a:extLst>
              <a:ext uri="{FF2B5EF4-FFF2-40B4-BE49-F238E27FC236}">
                <a16:creationId xmlns:a16="http://schemas.microsoft.com/office/drawing/2014/main" id="{22F05205-94CF-CB73-BAA0-A3DCC10A28B6}"/>
              </a:ext>
            </a:extLst>
          </p:cNvPr>
          <p:cNvSpPr>
            <a:spLocks noGrp="1"/>
          </p:cNvSpPr>
          <p:nvPr>
            <p:ph sz="half" idx="1"/>
          </p:nvPr>
        </p:nvSpPr>
        <p:spPr>
          <a:xfrm>
            <a:off x="695325" y="1484785"/>
            <a:ext cx="6553200" cy="4679478"/>
          </a:xfrm>
        </p:spPr>
        <p:txBody>
          <a:bodyPr>
            <a:normAutofit/>
          </a:bodyPr>
          <a:lstStyle/>
          <a:p>
            <a:pPr>
              <a:spcAft>
                <a:spcPts val="1200"/>
              </a:spcAft>
            </a:pPr>
            <a:r>
              <a:rPr lang="en-GB" b="1"/>
              <a:t>A look in the syllabus</a:t>
            </a:r>
          </a:p>
          <a:p>
            <a:pPr>
              <a:spcAft>
                <a:spcPts val="1200"/>
              </a:spcAft>
            </a:pPr>
            <a:r>
              <a:rPr lang="en-GB" b="1"/>
              <a:t>Science is …?</a:t>
            </a:r>
          </a:p>
          <a:p>
            <a:pPr>
              <a:spcAft>
                <a:spcPts val="1200"/>
              </a:spcAft>
            </a:pPr>
            <a:r>
              <a:rPr lang="en-GB" b="1"/>
              <a:t>… a process</a:t>
            </a:r>
          </a:p>
          <a:p>
            <a:pPr>
              <a:spcAft>
                <a:spcPts val="1200"/>
              </a:spcAft>
            </a:pPr>
            <a:r>
              <a:rPr lang="en-GB" b="1"/>
              <a:t>… a body of knowledge</a:t>
            </a:r>
          </a:p>
          <a:p>
            <a:pPr>
              <a:spcAft>
                <a:spcPts val="1200"/>
              </a:spcAft>
            </a:pPr>
            <a:r>
              <a:rPr lang="en-GB" b="1"/>
              <a:t>… a social institution</a:t>
            </a:r>
          </a:p>
        </p:txBody>
      </p:sp>
      <p:pic>
        <p:nvPicPr>
          <p:cNvPr id="5" name="Picture Placeholder 4" descr="Ein Bild, das Kleidung, Kunst, Frau, Menschliches Gesicht enthält.&#10;&#10;Automatisch generierte Beschreibung">
            <a:extLst>
              <a:ext uri="{FF2B5EF4-FFF2-40B4-BE49-F238E27FC236}">
                <a16:creationId xmlns:a16="http://schemas.microsoft.com/office/drawing/2014/main" id="{0EF2DA09-E085-80D8-9CCE-7CC27BAE739B}"/>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39969" r="21999"/>
          <a:stretch/>
        </p:blipFill>
        <p:spPr>
          <a:xfrm>
            <a:off x="8184000" y="0"/>
            <a:ext cx="4008000" cy="6858000"/>
          </a:xfrm>
        </p:spPr>
      </p:pic>
      <p:sp>
        <p:nvSpPr>
          <p:cNvPr id="8" name="Date Placeholder 7">
            <a:extLst>
              <a:ext uri="{FF2B5EF4-FFF2-40B4-BE49-F238E27FC236}">
                <a16:creationId xmlns:a16="http://schemas.microsoft.com/office/drawing/2014/main" id="{B7AD9B9B-5761-2739-D118-2B81638CF045}"/>
              </a:ext>
            </a:extLst>
          </p:cNvPr>
          <p:cNvSpPr>
            <a:spLocks noGrp="1"/>
          </p:cNvSpPr>
          <p:nvPr>
            <p:ph type="dt" sz="half" idx="15"/>
          </p:nvPr>
        </p:nvSpPr>
        <p:spPr>
          <a:xfrm>
            <a:off x="8400256" y="6439500"/>
            <a:ext cx="3672000" cy="144000"/>
          </a:xfrm>
        </p:spPr>
        <p:txBody>
          <a:bodyPr/>
          <a:lstStyle/>
          <a:p>
            <a:pPr algn="l"/>
            <a:r>
              <a:rPr lang="en-GB"/>
              <a:t>(Wright of Derby, Wikimedia, PD)</a:t>
            </a:r>
          </a:p>
        </p:txBody>
      </p:sp>
      <p:sp>
        <p:nvSpPr>
          <p:cNvPr id="9" name="Footer Placeholder 8">
            <a:extLst>
              <a:ext uri="{FF2B5EF4-FFF2-40B4-BE49-F238E27FC236}">
                <a16:creationId xmlns:a16="http://schemas.microsoft.com/office/drawing/2014/main" id="{374B44C8-0ADF-F56E-0498-D68C27F8E869}"/>
              </a:ext>
            </a:extLst>
          </p:cNvPr>
          <p:cNvSpPr>
            <a:spLocks noGrp="1"/>
          </p:cNvSpPr>
          <p:nvPr>
            <p:ph type="ftr" sz="quarter" idx="16"/>
          </p:nvPr>
        </p:nvSpPr>
        <p:spPr/>
        <p:txBody>
          <a:bodyPr/>
          <a:lstStyle/>
          <a:p>
            <a:r>
              <a:rPr lang="en-GB"/>
              <a:t>KMH | IL Scientific Method</a:t>
            </a:r>
          </a:p>
        </p:txBody>
      </p:sp>
      <p:sp>
        <p:nvSpPr>
          <p:cNvPr id="3" name="Textplatzhalter 2">
            <a:extLst>
              <a:ext uri="{FF2B5EF4-FFF2-40B4-BE49-F238E27FC236}">
                <a16:creationId xmlns:a16="http://schemas.microsoft.com/office/drawing/2014/main" id="{6E9498DA-2104-BA75-7CCA-37E4115C921F}"/>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1757287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1A19D96-78AD-8E16-4E75-88B20D32A5C0}"/>
              </a:ext>
            </a:extLst>
          </p:cNvPr>
          <p:cNvSpPr>
            <a:spLocks noGrp="1"/>
          </p:cNvSpPr>
          <p:nvPr>
            <p:ph type="sldNum" sz="quarter" idx="12"/>
          </p:nvPr>
        </p:nvSpPr>
        <p:spPr/>
        <p:txBody>
          <a:bodyPr/>
          <a:lstStyle/>
          <a:p>
            <a:fld id="{D836C0FE-70CA-4950-82D6-CF602CC2B770}" type="slidenum">
              <a:rPr lang="en-GB" smtClean="0"/>
              <a:t>20</a:t>
            </a:fld>
            <a:endParaRPr lang="en-GB"/>
          </a:p>
        </p:txBody>
      </p:sp>
      <p:sp>
        <p:nvSpPr>
          <p:cNvPr id="3" name="Titel 2">
            <a:extLst>
              <a:ext uri="{FF2B5EF4-FFF2-40B4-BE49-F238E27FC236}">
                <a16:creationId xmlns:a16="http://schemas.microsoft.com/office/drawing/2014/main" id="{98D30F39-D3E5-D348-85B5-8BBF66754420}"/>
              </a:ext>
            </a:extLst>
          </p:cNvPr>
          <p:cNvSpPr>
            <a:spLocks noGrp="1"/>
          </p:cNvSpPr>
          <p:nvPr>
            <p:ph type="title"/>
          </p:nvPr>
        </p:nvSpPr>
        <p:spPr/>
        <p:txBody>
          <a:bodyPr/>
          <a:lstStyle/>
          <a:p>
            <a:r>
              <a:rPr lang="en-GB"/>
              <a:t>Honesty</a:t>
            </a:r>
          </a:p>
        </p:txBody>
      </p:sp>
      <p:sp>
        <p:nvSpPr>
          <p:cNvPr id="4" name="Inhaltsplatzhalter 3">
            <a:extLst>
              <a:ext uri="{FF2B5EF4-FFF2-40B4-BE49-F238E27FC236}">
                <a16:creationId xmlns:a16="http://schemas.microsoft.com/office/drawing/2014/main" id="{9A045082-0C2D-4401-25BF-D6AD356A7B1C}"/>
              </a:ext>
            </a:extLst>
          </p:cNvPr>
          <p:cNvSpPr>
            <a:spLocks noGrp="1"/>
          </p:cNvSpPr>
          <p:nvPr>
            <p:ph idx="1"/>
          </p:nvPr>
        </p:nvSpPr>
        <p:spPr/>
        <p:txBody>
          <a:bodyPr/>
          <a:lstStyle/>
          <a:p>
            <a:endParaRPr lang="en-GB"/>
          </a:p>
        </p:txBody>
      </p:sp>
      <p:sp>
        <p:nvSpPr>
          <p:cNvPr id="5" name="Datumsplatzhalter 4">
            <a:extLst>
              <a:ext uri="{FF2B5EF4-FFF2-40B4-BE49-F238E27FC236}">
                <a16:creationId xmlns:a16="http://schemas.microsoft.com/office/drawing/2014/main" id="{0B5488E6-A8AA-D3E8-12CC-323A672E3DCC}"/>
              </a:ext>
            </a:extLst>
          </p:cNvPr>
          <p:cNvSpPr>
            <a:spLocks noGrp="1"/>
          </p:cNvSpPr>
          <p:nvPr>
            <p:ph type="dt" sz="half" idx="10"/>
          </p:nvPr>
        </p:nvSpPr>
        <p:spPr/>
        <p:txBody>
          <a:bodyPr/>
          <a:lstStyle/>
          <a:p>
            <a:r>
              <a:rPr lang="en-GB"/>
              <a:t>(Der Spiegel, 2011; BBC, 2016; Der Standard, 2021)</a:t>
            </a:r>
          </a:p>
        </p:txBody>
      </p:sp>
      <p:sp>
        <p:nvSpPr>
          <p:cNvPr id="6" name="Fußzeilenplatzhalter 5">
            <a:extLst>
              <a:ext uri="{FF2B5EF4-FFF2-40B4-BE49-F238E27FC236}">
                <a16:creationId xmlns:a16="http://schemas.microsoft.com/office/drawing/2014/main" id="{B67B86AD-3103-6F59-F622-5046178EEC18}"/>
              </a:ext>
            </a:extLst>
          </p:cNvPr>
          <p:cNvSpPr>
            <a:spLocks noGrp="1"/>
          </p:cNvSpPr>
          <p:nvPr>
            <p:ph type="ftr" sz="quarter" idx="11"/>
          </p:nvPr>
        </p:nvSpPr>
        <p:spPr/>
        <p:txBody>
          <a:bodyPr/>
          <a:lstStyle/>
          <a:p>
            <a:r>
              <a:rPr lang="en-GB"/>
              <a:t>KMH | IL Scientific Method</a:t>
            </a:r>
          </a:p>
        </p:txBody>
      </p:sp>
      <p:pic>
        <p:nvPicPr>
          <p:cNvPr id="7" name="Picture 6">
            <a:hlinkClick r:id="rId2"/>
            <a:extLst>
              <a:ext uri="{FF2B5EF4-FFF2-40B4-BE49-F238E27FC236}">
                <a16:creationId xmlns:a16="http://schemas.microsoft.com/office/drawing/2014/main" id="{F767AB31-EC2E-4FD8-4947-2F693F1E5452}"/>
              </a:ext>
            </a:extLst>
          </p:cNvPr>
          <p:cNvPicPr>
            <a:picLocks noChangeAspect="1"/>
          </p:cNvPicPr>
          <p:nvPr/>
        </p:nvPicPr>
        <p:blipFill>
          <a:blip r:embed="rId3"/>
          <a:stretch>
            <a:fillRect/>
          </a:stretch>
        </p:blipFill>
        <p:spPr>
          <a:xfrm>
            <a:off x="695400" y="1698424"/>
            <a:ext cx="3252192" cy="4324210"/>
          </a:xfrm>
          <a:prstGeom prst="rect">
            <a:avLst/>
          </a:prstGeom>
          <a:ln w="6350">
            <a:solidFill>
              <a:schemeClr val="tx1"/>
            </a:solidFill>
          </a:ln>
          <a:effectLst>
            <a:outerShdw blurRad="254000" dist="107763" dir="2699994" algn="tl">
              <a:prstClr val="black">
                <a:alpha val="40000"/>
              </a:prstClr>
            </a:outerShdw>
          </a:effectLst>
        </p:spPr>
      </p:pic>
      <p:pic>
        <p:nvPicPr>
          <p:cNvPr id="9" name="Picture 8">
            <a:hlinkClick r:id="rId4"/>
            <a:extLst>
              <a:ext uri="{FF2B5EF4-FFF2-40B4-BE49-F238E27FC236}">
                <a16:creationId xmlns:a16="http://schemas.microsoft.com/office/drawing/2014/main" id="{0217341D-3458-514F-DB16-C84F93F3AE8F}"/>
              </a:ext>
            </a:extLst>
          </p:cNvPr>
          <p:cNvPicPr>
            <a:picLocks noChangeAspect="1"/>
          </p:cNvPicPr>
          <p:nvPr/>
        </p:nvPicPr>
        <p:blipFill>
          <a:blip r:embed="rId5"/>
          <a:srcRect b="8882"/>
          <a:stretch/>
        </p:blipFill>
        <p:spPr>
          <a:xfrm>
            <a:off x="4305792" y="1698424"/>
            <a:ext cx="3252191" cy="4325361"/>
          </a:xfrm>
          <a:prstGeom prst="rect">
            <a:avLst/>
          </a:prstGeom>
          <a:ln w="6350">
            <a:solidFill>
              <a:schemeClr val="tx1"/>
            </a:solidFill>
          </a:ln>
          <a:effectLst>
            <a:outerShdw blurRad="254000" dist="107763" dir="2699994" algn="tl">
              <a:prstClr val="black">
                <a:alpha val="40000"/>
              </a:prstClr>
            </a:outerShdw>
          </a:effectLst>
        </p:spPr>
      </p:pic>
      <p:pic>
        <p:nvPicPr>
          <p:cNvPr id="11" name="Picture 10">
            <a:hlinkClick r:id="rId6"/>
            <a:extLst>
              <a:ext uri="{FF2B5EF4-FFF2-40B4-BE49-F238E27FC236}">
                <a16:creationId xmlns:a16="http://schemas.microsoft.com/office/drawing/2014/main" id="{CCA2B644-141E-7979-4EFA-9B9713443BC3}"/>
              </a:ext>
            </a:extLst>
          </p:cNvPr>
          <p:cNvPicPr>
            <a:picLocks noChangeAspect="1"/>
          </p:cNvPicPr>
          <p:nvPr/>
        </p:nvPicPr>
        <p:blipFill>
          <a:blip r:embed="rId7"/>
          <a:stretch>
            <a:fillRect/>
          </a:stretch>
        </p:blipFill>
        <p:spPr>
          <a:xfrm>
            <a:off x="7916183" y="1698424"/>
            <a:ext cx="3508409" cy="4336007"/>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203651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5004AD6-A96D-84DE-396D-ED5FA4B8FA11}"/>
              </a:ext>
            </a:extLst>
          </p:cNvPr>
          <p:cNvSpPr>
            <a:spLocks noGrp="1"/>
          </p:cNvSpPr>
          <p:nvPr>
            <p:ph type="sldNum" sz="quarter" idx="12"/>
          </p:nvPr>
        </p:nvSpPr>
        <p:spPr/>
        <p:txBody>
          <a:bodyPr/>
          <a:lstStyle/>
          <a:p>
            <a:fld id="{D836C0FE-70CA-4950-82D6-CF602CC2B770}" type="slidenum">
              <a:rPr lang="en-GB" smtClean="0"/>
              <a:t>21</a:t>
            </a:fld>
            <a:endParaRPr lang="en-GB"/>
          </a:p>
        </p:txBody>
      </p:sp>
      <p:sp>
        <p:nvSpPr>
          <p:cNvPr id="3" name="Titel 2">
            <a:extLst>
              <a:ext uri="{FF2B5EF4-FFF2-40B4-BE49-F238E27FC236}">
                <a16:creationId xmlns:a16="http://schemas.microsoft.com/office/drawing/2014/main" id="{0FB5FD79-13ED-ABDF-CD8D-88334D0439F2}"/>
              </a:ext>
            </a:extLst>
          </p:cNvPr>
          <p:cNvSpPr>
            <a:spLocks noGrp="1"/>
          </p:cNvSpPr>
          <p:nvPr>
            <p:ph type="title"/>
          </p:nvPr>
        </p:nvSpPr>
        <p:spPr/>
        <p:txBody>
          <a:bodyPr/>
          <a:lstStyle/>
          <a:p>
            <a:r>
              <a:rPr lang="en-GB"/>
              <a:t>Reproducibility</a:t>
            </a:r>
          </a:p>
        </p:txBody>
      </p:sp>
      <p:sp>
        <p:nvSpPr>
          <p:cNvPr id="4" name="Inhaltsplatzhalter 3">
            <a:extLst>
              <a:ext uri="{FF2B5EF4-FFF2-40B4-BE49-F238E27FC236}">
                <a16:creationId xmlns:a16="http://schemas.microsoft.com/office/drawing/2014/main" id="{59A2FAD3-30D7-7F30-1BFA-17B92B157D56}"/>
              </a:ext>
            </a:extLst>
          </p:cNvPr>
          <p:cNvSpPr>
            <a:spLocks noGrp="1"/>
          </p:cNvSpPr>
          <p:nvPr>
            <p:ph idx="1"/>
          </p:nvPr>
        </p:nvSpPr>
        <p:spPr>
          <a:xfrm>
            <a:off x="695325" y="1556793"/>
            <a:ext cx="9217099" cy="4607472"/>
          </a:xfrm>
        </p:spPr>
        <p:txBody>
          <a:bodyPr/>
          <a:lstStyle/>
          <a:p>
            <a:r>
              <a:rPr lang="en-GB" i="1"/>
              <a:t>“Reproducibility means </a:t>
            </a:r>
            <a:r>
              <a:rPr lang="en-GB" b="1" i="1"/>
              <a:t>obtaining consistent results </a:t>
            </a:r>
            <a:r>
              <a:rPr lang="en-GB" i="1"/>
              <a:t>using the same input data, computational steps, methods, and code, and conditions of analysis” </a:t>
            </a:r>
            <a:br>
              <a:rPr lang="en-GB" i="1"/>
            </a:br>
            <a:r>
              <a:rPr lang="en-GB"/>
              <a:t>(National Academies of Sciences, Engineering, and Medicine, 2019, p. 41)</a:t>
            </a:r>
            <a:br>
              <a:rPr lang="en-GB"/>
            </a:br>
            <a:endParaRPr lang="en-GB"/>
          </a:p>
          <a:p>
            <a:r>
              <a:rPr lang="en-GB"/>
              <a:t>often connected to objectivity, honesty &amp; reliability</a:t>
            </a:r>
          </a:p>
          <a:p>
            <a:r>
              <a:rPr lang="en-GB"/>
              <a:t>👉 </a:t>
            </a:r>
            <a:r>
              <a:rPr lang="en-GB" b="1"/>
              <a:t>Eroding trust </a:t>
            </a:r>
            <a:r>
              <a:rPr lang="en-GB"/>
              <a:t>in scientific knowledge</a:t>
            </a:r>
          </a:p>
        </p:txBody>
      </p:sp>
      <p:sp>
        <p:nvSpPr>
          <p:cNvPr id="5" name="Datumsplatzhalter 4">
            <a:extLst>
              <a:ext uri="{FF2B5EF4-FFF2-40B4-BE49-F238E27FC236}">
                <a16:creationId xmlns:a16="http://schemas.microsoft.com/office/drawing/2014/main" id="{EC2492A0-D0E3-E863-1EED-8B2B7AC31412}"/>
              </a:ext>
            </a:extLst>
          </p:cNvPr>
          <p:cNvSpPr>
            <a:spLocks noGrp="1"/>
          </p:cNvSpPr>
          <p:nvPr>
            <p:ph type="dt" sz="half" idx="10"/>
          </p:nvPr>
        </p:nvSpPr>
        <p:spPr/>
        <p:txBody>
          <a:bodyPr/>
          <a:lstStyle/>
          <a:p>
            <a:endParaRPr lang="en-GB"/>
          </a:p>
        </p:txBody>
      </p:sp>
      <p:sp>
        <p:nvSpPr>
          <p:cNvPr id="6" name="Fußzeilenplatzhalter 5">
            <a:extLst>
              <a:ext uri="{FF2B5EF4-FFF2-40B4-BE49-F238E27FC236}">
                <a16:creationId xmlns:a16="http://schemas.microsoft.com/office/drawing/2014/main" id="{9680E55C-53A6-B395-3CC5-C69C3F828B84}"/>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1090453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D319255-B169-4B96-83A6-E9AAD2A64CA7}"/>
              </a:ext>
            </a:extLst>
          </p:cNvPr>
          <p:cNvSpPr>
            <a:spLocks noGrp="1"/>
          </p:cNvSpPr>
          <p:nvPr>
            <p:ph type="sldNum" sz="quarter" idx="12"/>
          </p:nvPr>
        </p:nvSpPr>
        <p:spPr/>
        <p:txBody>
          <a:bodyPr/>
          <a:lstStyle/>
          <a:p>
            <a:fld id="{D836C0FE-70CA-4950-82D6-CF602CC2B770}" type="slidenum">
              <a:rPr lang="en-GB" smtClean="0"/>
              <a:t>22</a:t>
            </a:fld>
            <a:endParaRPr lang="en-GB"/>
          </a:p>
        </p:txBody>
      </p:sp>
      <p:sp>
        <p:nvSpPr>
          <p:cNvPr id="3" name="Titel 2">
            <a:extLst>
              <a:ext uri="{FF2B5EF4-FFF2-40B4-BE49-F238E27FC236}">
                <a16:creationId xmlns:a16="http://schemas.microsoft.com/office/drawing/2014/main" id="{6FF09EA7-385A-B589-1A55-EE6A8282E68D}"/>
              </a:ext>
            </a:extLst>
          </p:cNvPr>
          <p:cNvSpPr>
            <a:spLocks noGrp="1"/>
          </p:cNvSpPr>
          <p:nvPr>
            <p:ph type="title"/>
          </p:nvPr>
        </p:nvSpPr>
        <p:spPr/>
        <p:txBody>
          <a:bodyPr/>
          <a:lstStyle/>
          <a:p>
            <a:r>
              <a:rPr lang="en-GB"/>
              <a:t>Reproducibility Crisis in Science</a:t>
            </a:r>
          </a:p>
        </p:txBody>
      </p:sp>
      <p:sp>
        <p:nvSpPr>
          <p:cNvPr id="4" name="Inhaltsplatzhalter 3">
            <a:extLst>
              <a:ext uri="{FF2B5EF4-FFF2-40B4-BE49-F238E27FC236}">
                <a16:creationId xmlns:a16="http://schemas.microsoft.com/office/drawing/2014/main" id="{55AC27A0-A80E-F309-4DD0-58D3F1FB1A4E}"/>
              </a:ext>
            </a:extLst>
          </p:cNvPr>
          <p:cNvSpPr>
            <a:spLocks noGrp="1"/>
          </p:cNvSpPr>
          <p:nvPr>
            <p:ph idx="1"/>
          </p:nvPr>
        </p:nvSpPr>
        <p:spPr/>
        <p:txBody>
          <a:bodyPr/>
          <a:lstStyle/>
          <a:p>
            <a:endParaRPr lang="en-GB"/>
          </a:p>
        </p:txBody>
      </p:sp>
      <p:sp>
        <p:nvSpPr>
          <p:cNvPr id="5" name="Datumsplatzhalter 4">
            <a:extLst>
              <a:ext uri="{FF2B5EF4-FFF2-40B4-BE49-F238E27FC236}">
                <a16:creationId xmlns:a16="http://schemas.microsoft.com/office/drawing/2014/main" id="{F4B820DC-50EB-DD1D-2AD1-70F2B492BFD7}"/>
              </a:ext>
            </a:extLst>
          </p:cNvPr>
          <p:cNvSpPr>
            <a:spLocks noGrp="1"/>
          </p:cNvSpPr>
          <p:nvPr>
            <p:ph type="dt" sz="half" idx="10"/>
          </p:nvPr>
        </p:nvSpPr>
        <p:spPr/>
        <p:txBody>
          <a:bodyPr/>
          <a:lstStyle/>
          <a:p>
            <a:r>
              <a:rPr lang="en-GB"/>
              <a:t>(Stoddart, 2016)</a:t>
            </a:r>
          </a:p>
        </p:txBody>
      </p:sp>
      <p:sp>
        <p:nvSpPr>
          <p:cNvPr id="6" name="Fußzeilenplatzhalter 5">
            <a:extLst>
              <a:ext uri="{FF2B5EF4-FFF2-40B4-BE49-F238E27FC236}">
                <a16:creationId xmlns:a16="http://schemas.microsoft.com/office/drawing/2014/main" id="{E2E74273-A068-4C63-E6B2-5CFB0303F99A}"/>
              </a:ext>
            </a:extLst>
          </p:cNvPr>
          <p:cNvSpPr>
            <a:spLocks noGrp="1"/>
          </p:cNvSpPr>
          <p:nvPr>
            <p:ph type="ftr" sz="quarter" idx="11"/>
          </p:nvPr>
        </p:nvSpPr>
        <p:spPr/>
        <p:txBody>
          <a:bodyPr/>
          <a:lstStyle/>
          <a:p>
            <a:r>
              <a:rPr lang="en-GB"/>
              <a:t>KMH | IL Scientific Method</a:t>
            </a:r>
          </a:p>
        </p:txBody>
      </p:sp>
      <p:pic>
        <p:nvPicPr>
          <p:cNvPr id="8" name="Picture 7">
            <a:hlinkClick r:id="rId2"/>
            <a:extLst>
              <a:ext uri="{FF2B5EF4-FFF2-40B4-BE49-F238E27FC236}">
                <a16:creationId xmlns:a16="http://schemas.microsoft.com/office/drawing/2014/main" id="{AD06B87E-8681-96F5-02FD-4E00218ED361}"/>
              </a:ext>
            </a:extLst>
          </p:cNvPr>
          <p:cNvPicPr>
            <a:picLocks noChangeAspect="1"/>
          </p:cNvPicPr>
          <p:nvPr/>
        </p:nvPicPr>
        <p:blipFill>
          <a:blip r:embed="rId3"/>
          <a:stretch>
            <a:fillRect/>
          </a:stretch>
        </p:blipFill>
        <p:spPr>
          <a:xfrm rot="161439">
            <a:off x="617930" y="1316372"/>
            <a:ext cx="5267460" cy="7286518"/>
          </a:xfrm>
          <a:prstGeom prst="rect">
            <a:avLst/>
          </a:prstGeom>
          <a:ln w="6350">
            <a:solidFill>
              <a:schemeClr val="tx1"/>
            </a:solidFill>
          </a:ln>
          <a:effectLst>
            <a:outerShdw blurRad="254000" dist="107763" dir="2699994" algn="tl">
              <a:prstClr val="black">
                <a:alpha val="40000"/>
              </a:prstClr>
            </a:outerShdw>
          </a:effectLst>
        </p:spPr>
      </p:pic>
      <p:pic>
        <p:nvPicPr>
          <p:cNvPr id="9" name="Grafik 8">
            <a:hlinkClick r:id="rId4"/>
            <a:extLst>
              <a:ext uri="{FF2B5EF4-FFF2-40B4-BE49-F238E27FC236}">
                <a16:creationId xmlns:a16="http://schemas.microsoft.com/office/drawing/2014/main" id="{8437EF59-374F-46AA-C3AF-BC3FE9870DC8}"/>
              </a:ext>
            </a:extLst>
          </p:cNvPr>
          <p:cNvPicPr>
            <a:picLocks noChangeAspect="1"/>
          </p:cNvPicPr>
          <p:nvPr/>
        </p:nvPicPr>
        <p:blipFill>
          <a:blip r:embed="rId5">
            <a:clrChange>
              <a:clrFrom>
                <a:srgbClr val="F3F5E6"/>
              </a:clrFrom>
              <a:clrTo>
                <a:srgbClr val="F3F5E6">
                  <a:alpha val="0"/>
                </a:srgbClr>
              </a:clrTo>
            </a:clrChange>
          </a:blip>
          <a:stretch>
            <a:fillRect/>
          </a:stretch>
        </p:blipFill>
        <p:spPr>
          <a:xfrm>
            <a:off x="6947163" y="980728"/>
            <a:ext cx="4296837" cy="5111529"/>
          </a:xfrm>
          <a:prstGeom prst="rect">
            <a:avLst/>
          </a:prstGeom>
        </p:spPr>
      </p:pic>
    </p:spTree>
    <p:extLst>
      <p:ext uri="{BB962C8B-B14F-4D97-AF65-F5344CB8AC3E}">
        <p14:creationId xmlns:p14="http://schemas.microsoft.com/office/powerpoint/2010/main" val="2198393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584989-A256-D7E6-D184-480AB1E87B35}"/>
              </a:ext>
            </a:extLst>
          </p:cNvPr>
          <p:cNvSpPr>
            <a:spLocks noGrp="1"/>
          </p:cNvSpPr>
          <p:nvPr>
            <p:ph type="sldNum" sz="quarter" idx="12"/>
          </p:nvPr>
        </p:nvSpPr>
        <p:spPr/>
        <p:txBody>
          <a:bodyPr/>
          <a:lstStyle/>
          <a:p>
            <a:fld id="{D836C0FE-70CA-4950-82D6-CF602CC2B770}" type="slidenum">
              <a:rPr lang="en-GB" smtClean="0"/>
              <a:t>23</a:t>
            </a:fld>
            <a:endParaRPr lang="en-GB"/>
          </a:p>
        </p:txBody>
      </p:sp>
      <p:sp>
        <p:nvSpPr>
          <p:cNvPr id="3" name="Titel 2">
            <a:extLst>
              <a:ext uri="{FF2B5EF4-FFF2-40B4-BE49-F238E27FC236}">
                <a16:creationId xmlns:a16="http://schemas.microsoft.com/office/drawing/2014/main" id="{7E45F3FA-EE8E-5D20-3DF9-76358289B439}"/>
              </a:ext>
            </a:extLst>
          </p:cNvPr>
          <p:cNvSpPr>
            <a:spLocks noGrp="1"/>
          </p:cNvSpPr>
          <p:nvPr>
            <p:ph type="title"/>
          </p:nvPr>
        </p:nvSpPr>
        <p:spPr>
          <a:xfrm>
            <a:off x="695326" y="548768"/>
            <a:ext cx="9865170" cy="792000"/>
          </a:xfrm>
        </p:spPr>
        <p:txBody>
          <a:bodyPr/>
          <a:lstStyle/>
          <a:p>
            <a:r>
              <a:rPr lang="en-GB"/>
              <a:t>Quality criteria in science</a:t>
            </a:r>
          </a:p>
        </p:txBody>
      </p:sp>
      <p:graphicFrame>
        <p:nvGraphicFramePr>
          <p:cNvPr id="8" name="Inhaltsplatzhalter 7">
            <a:extLst>
              <a:ext uri="{FF2B5EF4-FFF2-40B4-BE49-F238E27FC236}">
                <a16:creationId xmlns:a16="http://schemas.microsoft.com/office/drawing/2014/main" id="{58DA022E-0E99-FFA3-012E-49DE3F9AEE79}"/>
              </a:ext>
            </a:extLst>
          </p:cNvPr>
          <p:cNvGraphicFramePr>
            <a:graphicFrameLocks noGrp="1"/>
          </p:cNvGraphicFramePr>
          <p:nvPr>
            <p:ph idx="1"/>
          </p:nvPr>
        </p:nvGraphicFramePr>
        <p:xfrm>
          <a:off x="2783632" y="692696"/>
          <a:ext cx="9505056" cy="5314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umsplatzhalter 4">
            <a:extLst>
              <a:ext uri="{FF2B5EF4-FFF2-40B4-BE49-F238E27FC236}">
                <a16:creationId xmlns:a16="http://schemas.microsoft.com/office/drawing/2014/main" id="{2CA6C759-017A-F8B7-6441-C2E5B0E24E40}"/>
              </a:ext>
            </a:extLst>
          </p:cNvPr>
          <p:cNvSpPr>
            <a:spLocks noGrp="1"/>
          </p:cNvSpPr>
          <p:nvPr>
            <p:ph type="dt" sz="half" idx="10"/>
          </p:nvPr>
        </p:nvSpPr>
        <p:spPr>
          <a:xfrm>
            <a:off x="5663952" y="6439500"/>
            <a:ext cx="3672000" cy="144000"/>
          </a:xfrm>
        </p:spPr>
        <p:txBody>
          <a:bodyPr/>
          <a:lstStyle/>
          <a:p>
            <a:r>
              <a:rPr lang="en-GB"/>
              <a:t>( cf. Balzert et al. 2008:8ff.)</a:t>
            </a:r>
          </a:p>
        </p:txBody>
      </p:sp>
      <p:sp>
        <p:nvSpPr>
          <p:cNvPr id="6" name="Fußzeilenplatzhalter 5">
            <a:extLst>
              <a:ext uri="{FF2B5EF4-FFF2-40B4-BE49-F238E27FC236}">
                <a16:creationId xmlns:a16="http://schemas.microsoft.com/office/drawing/2014/main" id="{5CFD77C1-FEAC-1058-4716-DD7AA0BF4B1E}"/>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741512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95E1A4-BC97-48AF-42DD-287B9E263FE9}"/>
              </a:ext>
            </a:extLst>
          </p:cNvPr>
          <p:cNvSpPr>
            <a:spLocks noGrp="1"/>
          </p:cNvSpPr>
          <p:nvPr>
            <p:ph type="sldNum" sz="quarter" idx="12"/>
          </p:nvPr>
        </p:nvSpPr>
        <p:spPr/>
        <p:txBody>
          <a:bodyPr/>
          <a:lstStyle/>
          <a:p>
            <a:fld id="{D836C0FE-70CA-4950-82D6-CF602CC2B770}" type="slidenum">
              <a:rPr lang="en-GB" smtClean="0"/>
              <a:t>24</a:t>
            </a:fld>
            <a:endParaRPr lang="en-GB"/>
          </a:p>
        </p:txBody>
      </p:sp>
      <p:sp>
        <p:nvSpPr>
          <p:cNvPr id="3" name="Titel 2">
            <a:extLst>
              <a:ext uri="{FF2B5EF4-FFF2-40B4-BE49-F238E27FC236}">
                <a16:creationId xmlns:a16="http://schemas.microsoft.com/office/drawing/2014/main" id="{0F8530A8-6163-6CCE-EF24-26CB60674C36}"/>
              </a:ext>
            </a:extLst>
          </p:cNvPr>
          <p:cNvSpPr>
            <a:spLocks noGrp="1"/>
          </p:cNvSpPr>
          <p:nvPr>
            <p:ph type="title"/>
          </p:nvPr>
        </p:nvSpPr>
        <p:spPr/>
        <p:txBody>
          <a:bodyPr/>
          <a:lstStyle/>
          <a:p>
            <a:pPr>
              <a:lnSpc>
                <a:spcPct val="150000"/>
              </a:lnSpc>
            </a:pPr>
            <a:r>
              <a:rPr lang="en-GB"/>
              <a:t>The scientific method:</a:t>
            </a:r>
            <a:br>
              <a:rPr lang="en-GB"/>
            </a:br>
            <a:r>
              <a:rPr lang="en-GB"/>
              <a:t>Look, Think, Test, Tell</a:t>
            </a:r>
          </a:p>
        </p:txBody>
      </p:sp>
      <p:pic>
        <p:nvPicPr>
          <p:cNvPr id="8" name="Content Placeholder 7">
            <a:extLst>
              <a:ext uri="{FF2B5EF4-FFF2-40B4-BE49-F238E27FC236}">
                <a16:creationId xmlns:a16="http://schemas.microsoft.com/office/drawing/2014/main" id="{8F50A96F-36D3-F545-AEB4-F487F1C0F77C}"/>
              </a:ext>
            </a:extLst>
          </p:cNvPr>
          <p:cNvPicPr>
            <a:picLocks noGrp="1" noChangeAspect="1"/>
          </p:cNvPicPr>
          <p:nvPr>
            <p:ph idx="1"/>
          </p:nvPr>
        </p:nvPicPr>
        <p:blipFill>
          <a:blip r:embed="rId2"/>
          <a:stretch>
            <a:fillRect/>
          </a:stretch>
        </p:blipFill>
        <p:spPr>
          <a:xfrm>
            <a:off x="5099585" y="404664"/>
            <a:ext cx="5244887" cy="5652617"/>
          </a:xfrm>
        </p:spPr>
      </p:pic>
      <p:sp>
        <p:nvSpPr>
          <p:cNvPr id="5" name="Datumsplatzhalter 4">
            <a:extLst>
              <a:ext uri="{FF2B5EF4-FFF2-40B4-BE49-F238E27FC236}">
                <a16:creationId xmlns:a16="http://schemas.microsoft.com/office/drawing/2014/main" id="{2D4B60EA-220E-09D1-2A51-B05CF07B856A}"/>
              </a:ext>
            </a:extLst>
          </p:cNvPr>
          <p:cNvSpPr>
            <a:spLocks noGrp="1"/>
          </p:cNvSpPr>
          <p:nvPr>
            <p:ph type="dt" sz="half" idx="10"/>
          </p:nvPr>
        </p:nvSpPr>
        <p:spPr/>
        <p:txBody>
          <a:bodyPr/>
          <a:lstStyle/>
          <a:p>
            <a:r>
              <a:rPr lang="en-GB"/>
              <a:t>(Sheppard, 2020:5)</a:t>
            </a:r>
          </a:p>
        </p:txBody>
      </p:sp>
      <p:sp>
        <p:nvSpPr>
          <p:cNvPr id="6" name="Fußzeilenplatzhalter 5">
            <a:extLst>
              <a:ext uri="{FF2B5EF4-FFF2-40B4-BE49-F238E27FC236}">
                <a16:creationId xmlns:a16="http://schemas.microsoft.com/office/drawing/2014/main" id="{083F36FA-0B91-385B-19C8-DC165428C29E}"/>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230754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DF0C94C-E780-8541-6837-D9F4FC6549A1}"/>
              </a:ext>
            </a:extLst>
          </p:cNvPr>
          <p:cNvSpPr>
            <a:spLocks noGrp="1"/>
          </p:cNvSpPr>
          <p:nvPr>
            <p:ph type="sldNum" sz="quarter" idx="12"/>
          </p:nvPr>
        </p:nvSpPr>
        <p:spPr/>
        <p:txBody>
          <a:bodyPr/>
          <a:lstStyle/>
          <a:p>
            <a:fld id="{D836C0FE-70CA-4950-82D6-CF602CC2B770}" type="slidenum">
              <a:rPr lang="en-GB" smtClean="0"/>
              <a:t>25</a:t>
            </a:fld>
            <a:endParaRPr lang="en-GB"/>
          </a:p>
        </p:txBody>
      </p:sp>
      <p:sp>
        <p:nvSpPr>
          <p:cNvPr id="3" name="Titel 2">
            <a:extLst>
              <a:ext uri="{FF2B5EF4-FFF2-40B4-BE49-F238E27FC236}">
                <a16:creationId xmlns:a16="http://schemas.microsoft.com/office/drawing/2014/main" id="{344CDF52-CD91-4720-B4FE-13EB4BE47CC7}"/>
              </a:ext>
            </a:extLst>
          </p:cNvPr>
          <p:cNvSpPr>
            <a:spLocks noGrp="1"/>
          </p:cNvSpPr>
          <p:nvPr>
            <p:ph type="title"/>
          </p:nvPr>
        </p:nvSpPr>
        <p:spPr>
          <a:xfrm>
            <a:off x="695326" y="476672"/>
            <a:ext cx="10657258" cy="792000"/>
          </a:xfrm>
        </p:spPr>
        <p:txBody>
          <a:bodyPr/>
          <a:lstStyle/>
          <a:p>
            <a:r>
              <a:rPr lang="en-GB"/>
              <a:t>The scientific method is crap: Teman Cooke at TEDxLancaster</a:t>
            </a:r>
          </a:p>
        </p:txBody>
      </p:sp>
      <p:sp>
        <p:nvSpPr>
          <p:cNvPr id="5" name="Datumsplatzhalter 4">
            <a:extLst>
              <a:ext uri="{FF2B5EF4-FFF2-40B4-BE49-F238E27FC236}">
                <a16:creationId xmlns:a16="http://schemas.microsoft.com/office/drawing/2014/main" id="{0E0D3EDA-0F4D-26BB-9D7E-21BF314503F0}"/>
              </a:ext>
            </a:extLst>
          </p:cNvPr>
          <p:cNvSpPr>
            <a:spLocks noGrp="1"/>
          </p:cNvSpPr>
          <p:nvPr>
            <p:ph type="dt" sz="half" idx="10"/>
          </p:nvPr>
        </p:nvSpPr>
        <p:spPr/>
        <p:txBody>
          <a:bodyPr/>
          <a:lstStyle/>
          <a:p>
            <a:endParaRPr lang="en-GB"/>
          </a:p>
        </p:txBody>
      </p:sp>
      <p:sp>
        <p:nvSpPr>
          <p:cNvPr id="6" name="Fußzeilenplatzhalter 5">
            <a:extLst>
              <a:ext uri="{FF2B5EF4-FFF2-40B4-BE49-F238E27FC236}">
                <a16:creationId xmlns:a16="http://schemas.microsoft.com/office/drawing/2014/main" id="{9C198598-8622-F8F3-B245-E8543778329F}"/>
              </a:ext>
            </a:extLst>
          </p:cNvPr>
          <p:cNvSpPr>
            <a:spLocks noGrp="1"/>
          </p:cNvSpPr>
          <p:nvPr>
            <p:ph type="ftr" sz="quarter" idx="11"/>
          </p:nvPr>
        </p:nvSpPr>
        <p:spPr/>
        <p:txBody>
          <a:bodyPr/>
          <a:lstStyle/>
          <a:p>
            <a:r>
              <a:rPr lang="en-GB"/>
              <a:t>KMH | IL Scientific Method</a:t>
            </a:r>
          </a:p>
        </p:txBody>
      </p:sp>
      <p:pic>
        <p:nvPicPr>
          <p:cNvPr id="13" name="Content Placeholder 12">
            <a:hlinkClick r:id="rId2"/>
            <a:extLst>
              <a:ext uri="{FF2B5EF4-FFF2-40B4-BE49-F238E27FC236}">
                <a16:creationId xmlns:a16="http://schemas.microsoft.com/office/drawing/2014/main" id="{0D53879E-5C8A-0576-9D63-091AAB8DD820}"/>
              </a:ext>
            </a:extLst>
          </p:cNvPr>
          <p:cNvPicPr>
            <a:picLocks noGrp="1" noChangeAspect="1"/>
          </p:cNvPicPr>
          <p:nvPr>
            <p:ph idx="1"/>
          </p:nvPr>
        </p:nvPicPr>
        <p:blipFill>
          <a:blip r:embed="rId3"/>
          <a:stretch>
            <a:fillRect/>
          </a:stretch>
        </p:blipFill>
        <p:spPr>
          <a:xfrm>
            <a:off x="2189145" y="1235474"/>
            <a:ext cx="7669620" cy="4319588"/>
          </a:xfrm>
          <a:prstGeom prst="rect">
            <a:avLst/>
          </a:prstGeom>
        </p:spPr>
      </p:pic>
      <p:sp>
        <p:nvSpPr>
          <p:cNvPr id="7" name="Textfeld 6">
            <a:extLst>
              <a:ext uri="{FF2B5EF4-FFF2-40B4-BE49-F238E27FC236}">
                <a16:creationId xmlns:a16="http://schemas.microsoft.com/office/drawing/2014/main" id="{8A418210-4D6A-CC37-5765-D2EC7DCD3AFF}"/>
              </a:ext>
            </a:extLst>
          </p:cNvPr>
          <p:cNvSpPr txBox="1"/>
          <p:nvPr/>
        </p:nvSpPr>
        <p:spPr>
          <a:xfrm>
            <a:off x="2189145" y="5723964"/>
            <a:ext cx="7669620" cy="369332"/>
          </a:xfrm>
          <a:prstGeom prst="rect">
            <a:avLst/>
          </a:prstGeom>
          <a:noFill/>
        </p:spPr>
        <p:txBody>
          <a:bodyPr wrap="square">
            <a:spAutoFit/>
          </a:bodyPr>
          <a:lstStyle/>
          <a:p>
            <a:pPr algn="ctr"/>
            <a:r>
              <a:rPr lang="en-GB">
                <a:hlinkClick r:id="rId2"/>
              </a:rPr>
              <a:t>https://www.youtube.com/watch?v=j12BBcKSgEQ</a:t>
            </a:r>
            <a:endParaRPr lang="en-GB"/>
          </a:p>
        </p:txBody>
      </p:sp>
    </p:spTree>
    <p:extLst>
      <p:ext uri="{BB962C8B-B14F-4D97-AF65-F5344CB8AC3E}">
        <p14:creationId xmlns:p14="http://schemas.microsoft.com/office/powerpoint/2010/main" val="320864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EE16260-75D1-39F4-FAA7-F620A8F8145F}"/>
              </a:ext>
            </a:extLst>
          </p:cNvPr>
          <p:cNvSpPr>
            <a:spLocks noGrp="1"/>
          </p:cNvSpPr>
          <p:nvPr>
            <p:ph type="title"/>
          </p:nvPr>
        </p:nvSpPr>
        <p:spPr/>
        <p:txBody>
          <a:bodyPr/>
          <a:lstStyle/>
          <a:p>
            <a:r>
              <a:rPr lang="en-GB"/>
              <a:t>Scientific Method … so it’s hot crap then?</a:t>
            </a:r>
          </a:p>
        </p:txBody>
      </p:sp>
      <p:sp>
        <p:nvSpPr>
          <p:cNvPr id="7" name="Inhaltsplatzhalter 6">
            <a:extLst>
              <a:ext uri="{FF2B5EF4-FFF2-40B4-BE49-F238E27FC236}">
                <a16:creationId xmlns:a16="http://schemas.microsoft.com/office/drawing/2014/main" id="{F6FC5320-1986-2B88-EEF9-0B8EA5310C79}"/>
              </a:ext>
            </a:extLst>
          </p:cNvPr>
          <p:cNvSpPr>
            <a:spLocks noGrp="1"/>
          </p:cNvSpPr>
          <p:nvPr>
            <p:ph idx="1"/>
          </p:nvPr>
        </p:nvSpPr>
        <p:spPr>
          <a:xfrm>
            <a:off x="695324" y="1556792"/>
            <a:ext cx="10800675" cy="4319589"/>
          </a:xfrm>
        </p:spPr>
        <p:txBody>
          <a:bodyPr>
            <a:normAutofit fontScale="85000" lnSpcReduction="20000"/>
          </a:bodyPr>
          <a:lstStyle/>
          <a:p>
            <a:pPr marL="0" indent="0" algn="ctr">
              <a:buNone/>
            </a:pPr>
            <a:r>
              <a:rPr lang="en-GB" sz="31800"/>
              <a:t>🤔</a:t>
            </a:r>
          </a:p>
        </p:txBody>
      </p:sp>
      <p:sp>
        <p:nvSpPr>
          <p:cNvPr id="2" name="Fußzeilenplatzhalter 1">
            <a:extLst>
              <a:ext uri="{FF2B5EF4-FFF2-40B4-BE49-F238E27FC236}">
                <a16:creationId xmlns:a16="http://schemas.microsoft.com/office/drawing/2014/main" id="{318B3591-7516-CF24-5BC2-5BA10790B052}"/>
              </a:ext>
            </a:extLst>
          </p:cNvPr>
          <p:cNvSpPr>
            <a:spLocks noGrp="1"/>
          </p:cNvSpPr>
          <p:nvPr>
            <p:ph type="ftr" sz="quarter" idx="11"/>
          </p:nvPr>
        </p:nvSpPr>
        <p:spPr/>
        <p:txBody>
          <a:bodyPr/>
          <a:lstStyle/>
          <a:p>
            <a:r>
              <a:rPr lang="en-GB"/>
              <a:t>KMH | IL Scientific Method</a:t>
            </a:r>
          </a:p>
        </p:txBody>
      </p:sp>
      <p:sp>
        <p:nvSpPr>
          <p:cNvPr id="4" name="Foliennummernplatzhalter 3">
            <a:extLst>
              <a:ext uri="{FF2B5EF4-FFF2-40B4-BE49-F238E27FC236}">
                <a16:creationId xmlns:a16="http://schemas.microsoft.com/office/drawing/2014/main" id="{225DE241-6C60-1ECB-B26D-C31C6CB554F4}"/>
              </a:ext>
            </a:extLst>
          </p:cNvPr>
          <p:cNvSpPr>
            <a:spLocks noGrp="1"/>
          </p:cNvSpPr>
          <p:nvPr>
            <p:ph type="sldNum" sz="quarter" idx="12"/>
          </p:nvPr>
        </p:nvSpPr>
        <p:spPr/>
        <p:txBody>
          <a:bodyPr/>
          <a:lstStyle/>
          <a:p>
            <a:fld id="{D836C0FE-70CA-4950-82D6-CF602CC2B770}" type="slidenum">
              <a:rPr lang="en-GB" smtClean="0"/>
              <a:t>26</a:t>
            </a:fld>
            <a:endParaRPr lang="en-GB"/>
          </a:p>
        </p:txBody>
      </p:sp>
      <p:sp>
        <p:nvSpPr>
          <p:cNvPr id="5" name="Datumsplatzhalter 4">
            <a:extLst>
              <a:ext uri="{FF2B5EF4-FFF2-40B4-BE49-F238E27FC236}">
                <a16:creationId xmlns:a16="http://schemas.microsoft.com/office/drawing/2014/main" id="{96FA59C7-3ED6-0072-A76C-5EC4D5B5F5BB}"/>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1501483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a:t>Science is …</a:t>
            </a:r>
            <a:br>
              <a:rPr lang="en-GB"/>
            </a:br>
            <a:r>
              <a:rPr lang="en-GB"/>
              <a:t>a body of knowledge</a:t>
            </a:r>
          </a:p>
        </p:txBody>
      </p:sp>
    </p:spTree>
    <p:extLst>
      <p:ext uri="{BB962C8B-B14F-4D97-AF65-F5344CB8AC3E}">
        <p14:creationId xmlns:p14="http://schemas.microsoft.com/office/powerpoint/2010/main" val="44523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978AC4-9F60-0BED-774C-1170667398BD}"/>
              </a:ext>
            </a:extLst>
          </p:cNvPr>
          <p:cNvSpPr>
            <a:spLocks noGrp="1"/>
          </p:cNvSpPr>
          <p:nvPr>
            <p:ph type="sldNum" sz="quarter" idx="12"/>
          </p:nvPr>
        </p:nvSpPr>
        <p:spPr/>
        <p:txBody>
          <a:bodyPr/>
          <a:lstStyle/>
          <a:p>
            <a:fld id="{D836C0FE-70CA-4950-82D6-CF602CC2B770}" type="slidenum">
              <a:rPr lang="en-GB" smtClean="0"/>
              <a:t>28</a:t>
            </a:fld>
            <a:endParaRPr lang="en-GB"/>
          </a:p>
        </p:txBody>
      </p:sp>
      <p:sp>
        <p:nvSpPr>
          <p:cNvPr id="3" name="Titel 2">
            <a:extLst>
              <a:ext uri="{FF2B5EF4-FFF2-40B4-BE49-F238E27FC236}">
                <a16:creationId xmlns:a16="http://schemas.microsoft.com/office/drawing/2014/main" id="{B4331C2D-8E20-0C3B-D068-8FEEB1C304A6}"/>
              </a:ext>
            </a:extLst>
          </p:cNvPr>
          <p:cNvSpPr>
            <a:spLocks noGrp="1"/>
          </p:cNvSpPr>
          <p:nvPr>
            <p:ph type="title"/>
          </p:nvPr>
        </p:nvSpPr>
        <p:spPr/>
        <p:txBody>
          <a:bodyPr/>
          <a:lstStyle/>
          <a:p>
            <a:r>
              <a:rPr lang="en-GB"/>
              <a:t>Science is …</a:t>
            </a:r>
          </a:p>
        </p:txBody>
      </p:sp>
      <p:sp>
        <p:nvSpPr>
          <p:cNvPr id="4" name="Inhaltsplatzhalter 3">
            <a:extLst>
              <a:ext uri="{FF2B5EF4-FFF2-40B4-BE49-F238E27FC236}">
                <a16:creationId xmlns:a16="http://schemas.microsoft.com/office/drawing/2014/main" id="{8B09D1B3-FEDD-6276-E5EF-B6B39F862915}"/>
              </a:ext>
            </a:extLst>
          </p:cNvPr>
          <p:cNvSpPr>
            <a:spLocks noGrp="1"/>
          </p:cNvSpPr>
          <p:nvPr>
            <p:ph idx="1"/>
          </p:nvPr>
        </p:nvSpPr>
        <p:spPr>
          <a:xfrm>
            <a:off x="695325" y="1412777"/>
            <a:ext cx="7920955" cy="4751488"/>
          </a:xfrm>
        </p:spPr>
        <p:txBody>
          <a:bodyPr vert="horz" lIns="91440" tIns="45720" rIns="91440" bIns="45720" rtlCol="0" anchor="ctr">
            <a:normAutofit/>
          </a:bodyPr>
          <a:lstStyle/>
          <a:p>
            <a:pPr>
              <a:spcAft>
                <a:spcPct val="0"/>
              </a:spcAft>
            </a:pPr>
            <a:r>
              <a:rPr lang="en-GB" b="1"/>
              <a:t>✅ A process: </a:t>
            </a:r>
          </a:p>
          <a:p>
            <a:pPr lvl="1">
              <a:spcAft>
                <a:spcPts val="0"/>
              </a:spcAft>
            </a:pPr>
            <a:r>
              <a:rPr lang="en-GB"/>
              <a:t>generating reliable models of the world</a:t>
            </a:r>
            <a:br>
              <a:rPr lang="en-GB"/>
            </a:br>
            <a:endParaRPr lang="en-GB"/>
          </a:p>
          <a:p>
            <a:pPr>
              <a:spcAft>
                <a:spcPct val="0"/>
              </a:spcAft>
            </a:pPr>
            <a:r>
              <a:rPr lang="en-GB" b="1"/>
              <a:t>  👉 A body of knowledge: </a:t>
            </a:r>
          </a:p>
          <a:p>
            <a:pPr lvl="1"/>
            <a:r>
              <a:rPr lang="en-GB"/>
              <a:t>collection of verified facts about the world</a:t>
            </a:r>
            <a:br>
              <a:rPr lang="en-GB"/>
            </a:br>
            <a:endParaRPr lang="en-GB"/>
          </a:p>
          <a:p>
            <a:pPr>
              <a:spcAft>
                <a:spcPct val="0"/>
              </a:spcAft>
            </a:pPr>
            <a:r>
              <a:rPr lang="en-GB" b="1"/>
              <a:t>Social &amp; formal Institution(s):</a:t>
            </a:r>
          </a:p>
          <a:p>
            <a:pPr lvl="1"/>
            <a:r>
              <a:rPr lang="en-GB"/>
              <a:t>practices and structures (e.g. universities or research institutes) associated with conducting scientific research</a:t>
            </a:r>
          </a:p>
        </p:txBody>
      </p:sp>
      <p:sp>
        <p:nvSpPr>
          <p:cNvPr id="5" name="Datumsplatzhalter 4">
            <a:extLst>
              <a:ext uri="{FF2B5EF4-FFF2-40B4-BE49-F238E27FC236}">
                <a16:creationId xmlns:a16="http://schemas.microsoft.com/office/drawing/2014/main" id="{128CA1C7-C5EE-144C-7C1F-0F31E76FFB06}"/>
              </a:ext>
            </a:extLst>
          </p:cNvPr>
          <p:cNvSpPr>
            <a:spLocks noGrp="1"/>
          </p:cNvSpPr>
          <p:nvPr>
            <p:ph type="dt" sz="half" idx="10"/>
          </p:nvPr>
        </p:nvSpPr>
        <p:spPr/>
        <p:txBody>
          <a:bodyPr/>
          <a:lstStyle/>
          <a:p>
            <a:r>
              <a:rPr lang="en-GB"/>
              <a:t>(U.a., PD, Wikimedia)</a:t>
            </a:r>
          </a:p>
        </p:txBody>
      </p:sp>
      <p:sp>
        <p:nvSpPr>
          <p:cNvPr id="6" name="Fußzeilenplatzhalter 5">
            <a:extLst>
              <a:ext uri="{FF2B5EF4-FFF2-40B4-BE49-F238E27FC236}">
                <a16:creationId xmlns:a16="http://schemas.microsoft.com/office/drawing/2014/main" id="{A47E0637-FA9F-38A3-6348-8D596B4E706A}"/>
              </a:ext>
            </a:extLst>
          </p:cNvPr>
          <p:cNvSpPr>
            <a:spLocks noGrp="1"/>
          </p:cNvSpPr>
          <p:nvPr>
            <p:ph type="ftr" sz="quarter" idx="11"/>
          </p:nvPr>
        </p:nvSpPr>
        <p:spPr/>
        <p:txBody>
          <a:bodyPr/>
          <a:lstStyle/>
          <a:p>
            <a:r>
              <a:rPr lang="en-GB"/>
              <a:t>KMH | IL Scientific Method</a:t>
            </a:r>
          </a:p>
        </p:txBody>
      </p:sp>
      <p:pic>
        <p:nvPicPr>
          <p:cNvPr id="8" name="Picture 7">
            <a:hlinkClick r:id="rId2"/>
            <a:extLst>
              <a:ext uri="{FF2B5EF4-FFF2-40B4-BE49-F238E27FC236}">
                <a16:creationId xmlns:a16="http://schemas.microsoft.com/office/drawing/2014/main" id="{C9BF7878-31CD-CDB1-6AAC-280001F6F29D}"/>
              </a:ext>
            </a:extLst>
          </p:cNvPr>
          <p:cNvPicPr>
            <a:picLocks noChangeAspect="1"/>
          </p:cNvPicPr>
          <p:nvPr/>
        </p:nvPicPr>
        <p:blipFill>
          <a:blip r:embed="rId3"/>
          <a:stretch>
            <a:fillRect/>
          </a:stretch>
        </p:blipFill>
        <p:spPr>
          <a:xfrm>
            <a:off x="7608168" y="2440320"/>
            <a:ext cx="4245073" cy="2574375"/>
          </a:xfrm>
          <a:prstGeom prst="rect">
            <a:avLst/>
          </a:prstGeom>
        </p:spPr>
      </p:pic>
    </p:spTree>
    <p:extLst>
      <p:ext uri="{BB962C8B-B14F-4D97-AF65-F5344CB8AC3E}">
        <p14:creationId xmlns:p14="http://schemas.microsoft.com/office/powerpoint/2010/main" val="777216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DB4C15-AB25-94DA-184A-A23CB5A89ADA}"/>
              </a:ext>
            </a:extLst>
          </p:cNvPr>
          <p:cNvSpPr>
            <a:spLocks noGrp="1"/>
          </p:cNvSpPr>
          <p:nvPr>
            <p:ph type="sldNum" sz="quarter" idx="12"/>
          </p:nvPr>
        </p:nvSpPr>
        <p:spPr/>
        <p:txBody>
          <a:bodyPr/>
          <a:lstStyle/>
          <a:p>
            <a:fld id="{D836C0FE-70CA-4950-82D6-CF602CC2B770}" type="slidenum">
              <a:rPr lang="en-GB" smtClean="0"/>
              <a:t>29</a:t>
            </a:fld>
            <a:endParaRPr lang="en-GB"/>
          </a:p>
        </p:txBody>
      </p:sp>
      <p:sp>
        <p:nvSpPr>
          <p:cNvPr id="3" name="Titel 2">
            <a:extLst>
              <a:ext uri="{FF2B5EF4-FFF2-40B4-BE49-F238E27FC236}">
                <a16:creationId xmlns:a16="http://schemas.microsoft.com/office/drawing/2014/main" id="{2D3C0DD2-6C17-8A2D-C1AF-9BBE607CFE94}"/>
              </a:ext>
            </a:extLst>
          </p:cNvPr>
          <p:cNvSpPr>
            <a:spLocks noGrp="1"/>
          </p:cNvSpPr>
          <p:nvPr>
            <p:ph type="title"/>
          </p:nvPr>
        </p:nvSpPr>
        <p:spPr/>
        <p:txBody>
          <a:bodyPr/>
          <a:lstStyle/>
          <a:p>
            <a:r>
              <a:rPr lang="en-GB"/>
              <a:t>Science as a body on knowledge?</a:t>
            </a:r>
          </a:p>
        </p:txBody>
      </p:sp>
      <p:sp>
        <p:nvSpPr>
          <p:cNvPr id="4" name="Inhaltsplatzhalter 3">
            <a:extLst>
              <a:ext uri="{FF2B5EF4-FFF2-40B4-BE49-F238E27FC236}">
                <a16:creationId xmlns:a16="http://schemas.microsoft.com/office/drawing/2014/main" id="{56F0225E-C097-E93F-EFF7-F308106E91B9}"/>
              </a:ext>
            </a:extLst>
          </p:cNvPr>
          <p:cNvSpPr>
            <a:spLocks noGrp="1"/>
          </p:cNvSpPr>
          <p:nvPr>
            <p:ph idx="1"/>
          </p:nvPr>
        </p:nvSpPr>
        <p:spPr/>
        <p:txBody>
          <a:bodyPr/>
          <a:lstStyle/>
          <a:p>
            <a:endParaRPr lang="en-GB"/>
          </a:p>
        </p:txBody>
      </p:sp>
      <p:sp>
        <p:nvSpPr>
          <p:cNvPr id="5" name="Datumsplatzhalter 4">
            <a:extLst>
              <a:ext uri="{FF2B5EF4-FFF2-40B4-BE49-F238E27FC236}">
                <a16:creationId xmlns:a16="http://schemas.microsoft.com/office/drawing/2014/main" id="{72C19AE9-EEC2-AF98-E038-3818BA961B00}"/>
              </a:ext>
            </a:extLst>
          </p:cNvPr>
          <p:cNvSpPr>
            <a:spLocks noGrp="1"/>
          </p:cNvSpPr>
          <p:nvPr>
            <p:ph type="dt" sz="half" idx="10"/>
          </p:nvPr>
        </p:nvSpPr>
        <p:spPr/>
        <p:txBody>
          <a:bodyPr/>
          <a:lstStyle/>
          <a:p>
            <a:endParaRPr lang="en-GB"/>
          </a:p>
        </p:txBody>
      </p:sp>
      <p:sp>
        <p:nvSpPr>
          <p:cNvPr id="6" name="Fußzeilenplatzhalter 5">
            <a:extLst>
              <a:ext uri="{FF2B5EF4-FFF2-40B4-BE49-F238E27FC236}">
                <a16:creationId xmlns:a16="http://schemas.microsoft.com/office/drawing/2014/main" id="{B660A39D-64F8-D56D-3D2F-4ECFF0BA3D88}"/>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175899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95E1A4-BC97-48AF-42DD-287B9E263FE9}"/>
              </a:ext>
            </a:extLst>
          </p:cNvPr>
          <p:cNvSpPr>
            <a:spLocks noGrp="1"/>
          </p:cNvSpPr>
          <p:nvPr>
            <p:ph type="sldNum" sz="quarter" idx="12"/>
          </p:nvPr>
        </p:nvSpPr>
        <p:spPr/>
        <p:txBody>
          <a:bodyPr/>
          <a:lstStyle/>
          <a:p>
            <a:fld id="{D836C0FE-70CA-4950-82D6-CF602CC2B770}" type="slidenum">
              <a:rPr lang="en-GB" smtClean="0"/>
              <a:t>3</a:t>
            </a:fld>
            <a:endParaRPr lang="en-GB"/>
          </a:p>
        </p:txBody>
      </p:sp>
      <p:sp>
        <p:nvSpPr>
          <p:cNvPr id="3" name="Titel 2">
            <a:extLst>
              <a:ext uri="{FF2B5EF4-FFF2-40B4-BE49-F238E27FC236}">
                <a16:creationId xmlns:a16="http://schemas.microsoft.com/office/drawing/2014/main" id="{0F8530A8-6163-6CCE-EF24-26CB60674C36}"/>
              </a:ext>
            </a:extLst>
          </p:cNvPr>
          <p:cNvSpPr>
            <a:spLocks noGrp="1"/>
          </p:cNvSpPr>
          <p:nvPr>
            <p:ph type="title"/>
          </p:nvPr>
        </p:nvSpPr>
        <p:spPr/>
        <p:txBody>
          <a:bodyPr/>
          <a:lstStyle/>
          <a:p>
            <a:pPr>
              <a:lnSpc>
                <a:spcPct val="150000"/>
              </a:lnSpc>
            </a:pPr>
            <a:r>
              <a:rPr lang="en-GB"/>
              <a:t>Look, Think, Test, Tell</a:t>
            </a:r>
          </a:p>
        </p:txBody>
      </p:sp>
      <p:pic>
        <p:nvPicPr>
          <p:cNvPr id="8" name="Content Placeholder 7">
            <a:extLst>
              <a:ext uri="{FF2B5EF4-FFF2-40B4-BE49-F238E27FC236}">
                <a16:creationId xmlns:a16="http://schemas.microsoft.com/office/drawing/2014/main" id="{8F50A96F-36D3-F545-AEB4-F487F1C0F77C}"/>
              </a:ext>
            </a:extLst>
          </p:cNvPr>
          <p:cNvPicPr>
            <a:picLocks noGrp="1" noChangeAspect="1"/>
          </p:cNvPicPr>
          <p:nvPr>
            <p:ph idx="1"/>
          </p:nvPr>
        </p:nvPicPr>
        <p:blipFill>
          <a:blip r:embed="rId2"/>
          <a:stretch>
            <a:fillRect/>
          </a:stretch>
        </p:blipFill>
        <p:spPr>
          <a:xfrm>
            <a:off x="5099585" y="404664"/>
            <a:ext cx="5244887" cy="5652617"/>
          </a:xfrm>
        </p:spPr>
      </p:pic>
      <p:sp>
        <p:nvSpPr>
          <p:cNvPr id="5" name="Datumsplatzhalter 4">
            <a:extLst>
              <a:ext uri="{FF2B5EF4-FFF2-40B4-BE49-F238E27FC236}">
                <a16:creationId xmlns:a16="http://schemas.microsoft.com/office/drawing/2014/main" id="{2D4B60EA-220E-09D1-2A51-B05CF07B856A}"/>
              </a:ext>
            </a:extLst>
          </p:cNvPr>
          <p:cNvSpPr>
            <a:spLocks noGrp="1"/>
          </p:cNvSpPr>
          <p:nvPr>
            <p:ph type="dt" sz="half" idx="10"/>
          </p:nvPr>
        </p:nvSpPr>
        <p:spPr/>
        <p:txBody>
          <a:bodyPr/>
          <a:lstStyle/>
          <a:p>
            <a:r>
              <a:rPr lang="en-GB"/>
              <a:t>(Sheppard, 2020:5)</a:t>
            </a:r>
          </a:p>
        </p:txBody>
      </p:sp>
      <p:sp>
        <p:nvSpPr>
          <p:cNvPr id="6" name="Fußzeilenplatzhalter 5">
            <a:extLst>
              <a:ext uri="{FF2B5EF4-FFF2-40B4-BE49-F238E27FC236}">
                <a16:creationId xmlns:a16="http://schemas.microsoft.com/office/drawing/2014/main" id="{083F36FA-0B91-385B-19C8-DC165428C29E}"/>
              </a:ext>
            </a:extLst>
          </p:cNvPr>
          <p:cNvSpPr>
            <a:spLocks noGrp="1"/>
          </p:cNvSpPr>
          <p:nvPr>
            <p:ph type="ftr" sz="quarter" idx="11"/>
          </p:nvPr>
        </p:nvSpPr>
        <p:spPr/>
        <p:txBody>
          <a:bodyPr/>
          <a:lstStyle/>
          <a:p>
            <a:r>
              <a:rPr lang="en-GB"/>
              <a:t>KMH | IL Scientific Method</a:t>
            </a:r>
          </a:p>
        </p:txBody>
      </p:sp>
      <p:sp>
        <p:nvSpPr>
          <p:cNvPr id="7" name="Inhaltsplatzhalter 3">
            <a:extLst>
              <a:ext uri="{FF2B5EF4-FFF2-40B4-BE49-F238E27FC236}">
                <a16:creationId xmlns:a16="http://schemas.microsoft.com/office/drawing/2014/main" id="{A9DB36DF-FEBB-59C7-ED8C-6B68F6EB31E5}"/>
              </a:ext>
            </a:extLst>
          </p:cNvPr>
          <p:cNvSpPr txBox="1">
            <a:spLocks/>
          </p:cNvSpPr>
          <p:nvPr/>
        </p:nvSpPr>
        <p:spPr bwMode="gray">
          <a:xfrm>
            <a:off x="695325" y="1556793"/>
            <a:ext cx="3888507" cy="4607472"/>
          </a:xfrm>
          <a:prstGeom prst="rect">
            <a:avLst/>
          </a:prstGeom>
        </p:spPr>
        <p:txBody>
          <a:bodyPr vert="horz" lIns="91440" tIns="45720" rIns="91440" bIns="45720" rtlCol="0" anchor="ctr">
            <a:normAutofit/>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GB" b="1"/>
              <a:t>👉 Main goal:</a:t>
            </a:r>
          </a:p>
          <a:p>
            <a:r>
              <a:rPr lang="en-GB"/>
              <a:t>Understand scientific method</a:t>
            </a:r>
          </a:p>
        </p:txBody>
      </p:sp>
    </p:spTree>
    <p:extLst>
      <p:ext uri="{BB962C8B-B14F-4D97-AF65-F5344CB8AC3E}">
        <p14:creationId xmlns:p14="http://schemas.microsoft.com/office/powerpoint/2010/main" val="1876126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DB4C15-AB25-94DA-184A-A23CB5A89ADA}"/>
              </a:ext>
            </a:extLst>
          </p:cNvPr>
          <p:cNvSpPr>
            <a:spLocks noGrp="1"/>
          </p:cNvSpPr>
          <p:nvPr>
            <p:ph type="sldNum" sz="quarter" idx="12"/>
          </p:nvPr>
        </p:nvSpPr>
        <p:spPr/>
        <p:txBody>
          <a:bodyPr/>
          <a:lstStyle/>
          <a:p>
            <a:fld id="{D836C0FE-70CA-4950-82D6-CF602CC2B770}" type="slidenum">
              <a:rPr lang="en-GB" smtClean="0"/>
              <a:t>30</a:t>
            </a:fld>
            <a:endParaRPr lang="en-GB"/>
          </a:p>
        </p:txBody>
      </p:sp>
      <p:sp>
        <p:nvSpPr>
          <p:cNvPr id="3" name="Titel 2">
            <a:extLst>
              <a:ext uri="{FF2B5EF4-FFF2-40B4-BE49-F238E27FC236}">
                <a16:creationId xmlns:a16="http://schemas.microsoft.com/office/drawing/2014/main" id="{2D3C0DD2-6C17-8A2D-C1AF-9BBE607CFE94}"/>
              </a:ext>
            </a:extLst>
          </p:cNvPr>
          <p:cNvSpPr>
            <a:spLocks noGrp="1"/>
          </p:cNvSpPr>
          <p:nvPr>
            <p:ph type="title"/>
          </p:nvPr>
        </p:nvSpPr>
        <p:spPr/>
        <p:txBody>
          <a:bodyPr/>
          <a:lstStyle/>
          <a:p>
            <a:r>
              <a:rPr lang="en-GB"/>
              <a:t>Science as a body on knowledge?</a:t>
            </a:r>
          </a:p>
        </p:txBody>
      </p:sp>
      <p:sp>
        <p:nvSpPr>
          <p:cNvPr id="4" name="Inhaltsplatzhalter 3">
            <a:extLst>
              <a:ext uri="{FF2B5EF4-FFF2-40B4-BE49-F238E27FC236}">
                <a16:creationId xmlns:a16="http://schemas.microsoft.com/office/drawing/2014/main" id="{56F0225E-C097-E93F-EFF7-F308106E91B9}"/>
              </a:ext>
            </a:extLst>
          </p:cNvPr>
          <p:cNvSpPr>
            <a:spLocks noGrp="1"/>
          </p:cNvSpPr>
          <p:nvPr>
            <p:ph idx="1"/>
          </p:nvPr>
        </p:nvSpPr>
        <p:spPr>
          <a:xfrm>
            <a:off x="5951983" y="1484784"/>
            <a:ext cx="5570255" cy="4607472"/>
          </a:xfrm>
        </p:spPr>
        <p:txBody>
          <a:bodyPr>
            <a:normAutofit fontScale="70000" lnSpcReduction="20000"/>
          </a:bodyPr>
          <a:lstStyle/>
          <a:p>
            <a:pPr marL="0" indent="0">
              <a:buNone/>
              <a:tabLst>
                <a:tab pos="719138" algn="l"/>
              </a:tabLst>
            </a:pPr>
            <a:r>
              <a:rPr lang="en-GB" sz="2900" b="1"/>
              <a:t>Fields of scientific knowledge:</a:t>
            </a:r>
          </a:p>
          <a:p>
            <a:r>
              <a:rPr lang="en-GB" b="1"/>
              <a:t>Causal explanations &amp; descriptions of phenomena</a:t>
            </a:r>
            <a:r>
              <a:rPr lang="en-GB" b="1">
                <a:solidFill>
                  <a:schemeClr val="tx2"/>
                </a:solidFill>
              </a:rPr>
              <a:t>*</a:t>
            </a:r>
          </a:p>
          <a:p>
            <a:r>
              <a:rPr lang="en-GB" b="1"/>
              <a:t>Foundational Concepts and Theories</a:t>
            </a:r>
          </a:p>
          <a:p>
            <a:pPr lvl="1"/>
            <a:r>
              <a:rPr lang="en-GB"/>
              <a:t>Eg. Laws of Thermodynamics</a:t>
            </a:r>
          </a:p>
          <a:p>
            <a:r>
              <a:rPr lang="en-GB" b="1"/>
              <a:t>Research Methodologies</a:t>
            </a:r>
          </a:p>
          <a:p>
            <a:pPr lvl="1"/>
            <a:r>
              <a:rPr lang="en-GB"/>
              <a:t>Qualitative &amp; quantitative Methods</a:t>
            </a:r>
          </a:p>
          <a:p>
            <a:r>
              <a:rPr lang="en-GB" b="1"/>
              <a:t>Scientific Processes</a:t>
            </a:r>
          </a:p>
          <a:p>
            <a:pPr lvl="1"/>
            <a:r>
              <a:rPr lang="en-GB"/>
              <a:t>Formation of questions &amp; hypothesis</a:t>
            </a:r>
          </a:p>
          <a:p>
            <a:pPr lvl="1"/>
            <a:r>
              <a:rPr lang="en-GB"/>
              <a:t>Experimentation</a:t>
            </a:r>
          </a:p>
          <a:p>
            <a:pPr lvl="1"/>
            <a:r>
              <a:rPr lang="en-GB"/>
              <a:t>Data analysis</a:t>
            </a:r>
          </a:p>
          <a:p>
            <a:pPr lvl="1"/>
            <a:r>
              <a:rPr lang="en-GB"/>
              <a:t>Peer review</a:t>
            </a:r>
          </a:p>
          <a:p>
            <a:r>
              <a:rPr lang="en-GB" b="1"/>
              <a:t>Ethics &amp; standards</a:t>
            </a:r>
          </a:p>
        </p:txBody>
      </p:sp>
      <p:sp>
        <p:nvSpPr>
          <p:cNvPr id="5" name="Datumsplatzhalter 4">
            <a:extLst>
              <a:ext uri="{FF2B5EF4-FFF2-40B4-BE49-F238E27FC236}">
                <a16:creationId xmlns:a16="http://schemas.microsoft.com/office/drawing/2014/main" id="{72C19AE9-EEC2-AF98-E038-3818BA961B00}"/>
              </a:ext>
            </a:extLst>
          </p:cNvPr>
          <p:cNvSpPr>
            <a:spLocks noGrp="1"/>
          </p:cNvSpPr>
          <p:nvPr>
            <p:ph type="dt" sz="half" idx="10"/>
          </p:nvPr>
        </p:nvSpPr>
        <p:spPr/>
        <p:txBody>
          <a:bodyPr/>
          <a:lstStyle/>
          <a:p>
            <a:r>
              <a:rPr lang="en-GB"/>
              <a:t>(Sheppard, 2020:5)</a:t>
            </a:r>
          </a:p>
        </p:txBody>
      </p:sp>
      <p:sp>
        <p:nvSpPr>
          <p:cNvPr id="6" name="Fußzeilenplatzhalter 5">
            <a:extLst>
              <a:ext uri="{FF2B5EF4-FFF2-40B4-BE49-F238E27FC236}">
                <a16:creationId xmlns:a16="http://schemas.microsoft.com/office/drawing/2014/main" id="{B660A39D-64F8-D56D-3D2F-4ECFF0BA3D88}"/>
              </a:ext>
            </a:extLst>
          </p:cNvPr>
          <p:cNvSpPr>
            <a:spLocks noGrp="1"/>
          </p:cNvSpPr>
          <p:nvPr>
            <p:ph type="ftr" sz="quarter" idx="11"/>
          </p:nvPr>
        </p:nvSpPr>
        <p:spPr/>
        <p:txBody>
          <a:bodyPr/>
          <a:lstStyle/>
          <a:p>
            <a:r>
              <a:rPr lang="en-GB"/>
              <a:t>KMH | IL Scientific Method</a:t>
            </a:r>
          </a:p>
        </p:txBody>
      </p:sp>
      <p:pic>
        <p:nvPicPr>
          <p:cNvPr id="7" name="Content Placeholder 7">
            <a:extLst>
              <a:ext uri="{FF2B5EF4-FFF2-40B4-BE49-F238E27FC236}">
                <a16:creationId xmlns:a16="http://schemas.microsoft.com/office/drawing/2014/main" id="{70363B24-F72F-A62F-DB19-E7023224BCC5}"/>
              </a:ext>
            </a:extLst>
          </p:cNvPr>
          <p:cNvPicPr>
            <a:picLocks noChangeAspect="1"/>
          </p:cNvPicPr>
          <p:nvPr/>
        </p:nvPicPr>
        <p:blipFill>
          <a:blip r:embed="rId2"/>
          <a:stretch>
            <a:fillRect/>
          </a:stretch>
        </p:blipFill>
        <p:spPr bwMode="gray">
          <a:xfrm>
            <a:off x="669761" y="1388542"/>
            <a:ext cx="4431244" cy="4775723"/>
          </a:xfrm>
          <a:prstGeom prst="rect">
            <a:avLst/>
          </a:prstGeom>
        </p:spPr>
      </p:pic>
    </p:spTree>
    <p:extLst>
      <p:ext uri="{BB962C8B-B14F-4D97-AF65-F5344CB8AC3E}">
        <p14:creationId xmlns:p14="http://schemas.microsoft.com/office/powerpoint/2010/main" val="3055469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FC98F1A-7C88-C8B8-25F9-C7272BF06887}"/>
              </a:ext>
            </a:extLst>
          </p:cNvPr>
          <p:cNvSpPr>
            <a:spLocks noGrp="1"/>
          </p:cNvSpPr>
          <p:nvPr>
            <p:ph type="sldNum" sz="quarter" idx="12"/>
          </p:nvPr>
        </p:nvSpPr>
        <p:spPr/>
        <p:txBody>
          <a:bodyPr/>
          <a:lstStyle/>
          <a:p>
            <a:fld id="{D836C0FE-70CA-4950-82D6-CF602CC2B770}" type="slidenum">
              <a:rPr lang="en-GB" smtClean="0"/>
              <a:t>31</a:t>
            </a:fld>
            <a:endParaRPr lang="en-GB"/>
          </a:p>
        </p:txBody>
      </p:sp>
      <p:sp>
        <p:nvSpPr>
          <p:cNvPr id="3" name="Titel 2">
            <a:extLst>
              <a:ext uri="{FF2B5EF4-FFF2-40B4-BE49-F238E27FC236}">
                <a16:creationId xmlns:a16="http://schemas.microsoft.com/office/drawing/2014/main" id="{09958D3C-C2FD-8920-821A-467234EA453A}"/>
              </a:ext>
            </a:extLst>
          </p:cNvPr>
          <p:cNvSpPr>
            <a:spLocks noGrp="1"/>
          </p:cNvSpPr>
          <p:nvPr>
            <p:ph type="title"/>
          </p:nvPr>
        </p:nvSpPr>
        <p:spPr>
          <a:xfrm>
            <a:off x="695325" y="476672"/>
            <a:ext cx="10009187" cy="792000"/>
          </a:xfrm>
        </p:spPr>
        <p:txBody>
          <a:bodyPr/>
          <a:lstStyle/>
          <a:p>
            <a:r>
              <a:rPr lang="en-GB"/>
              <a:t>* … knowledge ≠ knowledge</a:t>
            </a:r>
          </a:p>
        </p:txBody>
      </p:sp>
      <p:graphicFrame>
        <p:nvGraphicFramePr>
          <p:cNvPr id="8" name="Inhaltsplatzhalter 7">
            <a:extLst>
              <a:ext uri="{FF2B5EF4-FFF2-40B4-BE49-F238E27FC236}">
                <a16:creationId xmlns:a16="http://schemas.microsoft.com/office/drawing/2014/main" id="{D2B89C4E-D4D4-1478-F04C-27E876F9EBB0}"/>
              </a:ext>
            </a:extLst>
          </p:cNvPr>
          <p:cNvGraphicFramePr>
            <a:graphicFrameLocks noGrp="1"/>
          </p:cNvGraphicFramePr>
          <p:nvPr>
            <p:ph sz="half" idx="1"/>
            <p:extLst>
              <p:ext uri="{D42A27DB-BD31-4B8C-83A1-F6EECF244321}">
                <p14:modId xmlns:p14="http://schemas.microsoft.com/office/powerpoint/2010/main" val="2225709248"/>
              </p:ext>
            </p:extLst>
          </p:nvPr>
        </p:nvGraphicFramePr>
        <p:xfrm>
          <a:off x="695324" y="1340768"/>
          <a:ext cx="9217099" cy="4608512"/>
        </p:xfrm>
        <a:graphic>
          <a:graphicData uri="http://schemas.openxmlformats.org/drawingml/2006/table">
            <a:tbl>
              <a:tblPr firstRow="1">
                <a:tableStyleId>{8A107856-5554-42FB-B03E-39F5DBC370BA}</a:tableStyleId>
              </a:tblPr>
              <a:tblGrid>
                <a:gridCol w="1800276">
                  <a:extLst>
                    <a:ext uri="{9D8B030D-6E8A-4147-A177-3AD203B41FA5}">
                      <a16:colId xmlns:a16="http://schemas.microsoft.com/office/drawing/2014/main" val="1085609169"/>
                    </a:ext>
                  </a:extLst>
                </a:gridCol>
                <a:gridCol w="2424269">
                  <a:extLst>
                    <a:ext uri="{9D8B030D-6E8A-4147-A177-3AD203B41FA5}">
                      <a16:colId xmlns:a16="http://schemas.microsoft.com/office/drawing/2014/main" val="3706434373"/>
                    </a:ext>
                  </a:extLst>
                </a:gridCol>
                <a:gridCol w="2496277">
                  <a:extLst>
                    <a:ext uri="{9D8B030D-6E8A-4147-A177-3AD203B41FA5}">
                      <a16:colId xmlns:a16="http://schemas.microsoft.com/office/drawing/2014/main" val="4218988563"/>
                    </a:ext>
                  </a:extLst>
                </a:gridCol>
                <a:gridCol w="2496277">
                  <a:extLst>
                    <a:ext uri="{9D8B030D-6E8A-4147-A177-3AD203B41FA5}">
                      <a16:colId xmlns:a16="http://schemas.microsoft.com/office/drawing/2014/main" val="1822356602"/>
                    </a:ext>
                  </a:extLst>
                </a:gridCol>
              </a:tblGrid>
              <a:tr h="722065">
                <a:tc>
                  <a:txBody>
                    <a:bodyPr/>
                    <a:lstStyle/>
                    <a:p>
                      <a:pPr algn="ctr"/>
                      <a:r>
                        <a:rPr lang="de-AT" sz="1800" b="1">
                          <a:solidFill>
                            <a:schemeClr val="bg1"/>
                          </a:solidFill>
                          <a:effectLst/>
                        </a:rPr>
                        <a:t>Aspect</a:t>
                      </a:r>
                      <a:endParaRPr lang="de-AT" sz="1800">
                        <a:solidFill>
                          <a:schemeClr val="bg1"/>
                        </a:solidFill>
                        <a:effectLst/>
                      </a:endParaRPr>
                    </a:p>
                  </a:txBody>
                  <a:tcPr marL="41484" marR="41484" marT="20742" marB="20742" anchor="ctr">
                    <a:solidFill>
                      <a:schemeClr val="tx1"/>
                    </a:solidFill>
                  </a:tcPr>
                </a:tc>
                <a:tc>
                  <a:txBody>
                    <a:bodyPr/>
                    <a:lstStyle/>
                    <a:p>
                      <a:pPr algn="ctr"/>
                      <a:r>
                        <a:rPr lang="de-AT" sz="1800" b="1">
                          <a:solidFill>
                            <a:schemeClr val="bg1"/>
                          </a:solidFill>
                          <a:effectLst/>
                        </a:rPr>
                        <a:t>Basic Research</a:t>
                      </a:r>
                      <a:endParaRPr lang="de-AT" sz="1800">
                        <a:solidFill>
                          <a:schemeClr val="bg1"/>
                        </a:solidFill>
                        <a:effectLst/>
                      </a:endParaRPr>
                    </a:p>
                  </a:txBody>
                  <a:tcPr marL="41484" marR="41484" marT="20742" marB="20742" anchor="ctr">
                    <a:solidFill>
                      <a:schemeClr val="tx1"/>
                    </a:solidFill>
                  </a:tcPr>
                </a:tc>
                <a:tc>
                  <a:txBody>
                    <a:bodyPr/>
                    <a:lstStyle/>
                    <a:p>
                      <a:pPr algn="ctr"/>
                      <a:r>
                        <a:rPr lang="de-AT" sz="1800" b="1">
                          <a:solidFill>
                            <a:schemeClr val="bg1"/>
                          </a:solidFill>
                          <a:effectLst/>
                        </a:rPr>
                        <a:t>Applied Research</a:t>
                      </a:r>
                      <a:endParaRPr lang="de-AT" sz="1800">
                        <a:solidFill>
                          <a:schemeClr val="bg1"/>
                        </a:solidFill>
                        <a:effectLst/>
                      </a:endParaRPr>
                    </a:p>
                  </a:txBody>
                  <a:tcPr marL="41484" marR="41484" marT="20742" marB="20742" anchor="ctr">
                    <a:solidFill>
                      <a:schemeClr val="tx1"/>
                    </a:solidFill>
                  </a:tcPr>
                </a:tc>
                <a:tc>
                  <a:txBody>
                    <a:bodyPr/>
                    <a:lstStyle/>
                    <a:p>
                      <a:pPr algn="ctr"/>
                      <a:r>
                        <a:rPr lang="de-AT" sz="1800" b="1">
                          <a:solidFill>
                            <a:schemeClr val="bg1"/>
                          </a:solidFill>
                          <a:effectLst/>
                        </a:rPr>
                        <a:t>Experimental Development</a:t>
                      </a:r>
                      <a:endParaRPr lang="de-AT" sz="1800">
                        <a:solidFill>
                          <a:schemeClr val="bg1"/>
                        </a:solidFill>
                        <a:effectLst/>
                      </a:endParaRPr>
                    </a:p>
                  </a:txBody>
                  <a:tcPr marL="41484" marR="41484" marT="20742" marB="20742" anchor="ctr">
                    <a:solidFill>
                      <a:schemeClr val="tx1"/>
                    </a:solidFill>
                  </a:tcPr>
                </a:tc>
                <a:extLst>
                  <a:ext uri="{0D108BD9-81ED-4DB2-BD59-A6C34878D82A}">
                    <a16:rowId xmlns:a16="http://schemas.microsoft.com/office/drawing/2014/main" val="2836129825"/>
                  </a:ext>
                </a:extLst>
              </a:tr>
              <a:tr h="1054794">
                <a:tc>
                  <a:txBody>
                    <a:bodyPr/>
                    <a:lstStyle/>
                    <a:p>
                      <a:pPr marL="72000"/>
                      <a:r>
                        <a:rPr lang="de-AT" sz="1600" b="1">
                          <a:effectLst/>
                        </a:rPr>
                        <a:t>Purpose</a:t>
                      </a:r>
                      <a:endParaRPr lang="de-AT" sz="1600">
                        <a:effectLst/>
                      </a:endParaRPr>
                    </a:p>
                  </a:txBody>
                  <a:tcPr marL="41484" marR="41484" marT="20742" marB="20742" anchor="ctr">
                    <a:noFill/>
                  </a:tcPr>
                </a:tc>
                <a:tc>
                  <a:txBody>
                    <a:bodyPr/>
                    <a:lstStyle/>
                    <a:p>
                      <a:pPr marL="72000"/>
                      <a:r>
                        <a:rPr lang="en-US" sz="1600">
                          <a:effectLst/>
                        </a:rPr>
                        <a:t>To gain new knowledge without a specific application</a:t>
                      </a:r>
                    </a:p>
                  </a:txBody>
                  <a:tcPr marL="41484" marR="41484" marT="20742" marB="20742" anchor="ctr"/>
                </a:tc>
                <a:tc>
                  <a:txBody>
                    <a:bodyPr/>
                    <a:lstStyle/>
                    <a:p>
                      <a:pPr marL="72000"/>
                      <a:r>
                        <a:rPr lang="en-US" sz="1600">
                          <a:effectLst/>
                        </a:rPr>
                        <a:t>To acquire knowledge aimed at solving a practical issue</a:t>
                      </a:r>
                    </a:p>
                  </a:txBody>
                  <a:tcPr marL="41484" marR="41484" marT="20742" marB="20742" anchor="ctr"/>
                </a:tc>
                <a:tc>
                  <a:txBody>
                    <a:bodyPr/>
                    <a:lstStyle/>
                    <a:p>
                      <a:pPr marL="72000"/>
                      <a:r>
                        <a:rPr lang="en-US" sz="1600">
                          <a:effectLst/>
                        </a:rPr>
                        <a:t>To create or improve products, processes, or services</a:t>
                      </a:r>
                    </a:p>
                  </a:txBody>
                  <a:tcPr marL="41484" marR="41484" marT="20742" marB="20742" anchor="ctr">
                    <a:solidFill>
                      <a:schemeClr val="bg1"/>
                    </a:solidFill>
                  </a:tcPr>
                </a:tc>
                <a:extLst>
                  <a:ext uri="{0D108BD9-81ED-4DB2-BD59-A6C34878D82A}">
                    <a16:rowId xmlns:a16="http://schemas.microsoft.com/office/drawing/2014/main" val="800577020"/>
                  </a:ext>
                </a:extLst>
              </a:tr>
              <a:tr h="722065">
                <a:tc>
                  <a:txBody>
                    <a:bodyPr/>
                    <a:lstStyle/>
                    <a:p>
                      <a:pPr marL="72000"/>
                      <a:r>
                        <a:rPr lang="de-AT" sz="1600" b="1">
                          <a:effectLst/>
                        </a:rPr>
                        <a:t>Focus</a:t>
                      </a:r>
                      <a:endParaRPr lang="de-AT" sz="1600">
                        <a:effectLst/>
                      </a:endParaRPr>
                    </a:p>
                  </a:txBody>
                  <a:tcPr marL="41484" marR="41484" marT="20742" marB="20742" anchor="ctr">
                    <a:noFill/>
                  </a:tcPr>
                </a:tc>
                <a:tc>
                  <a:txBody>
                    <a:bodyPr/>
                    <a:lstStyle/>
                    <a:p>
                      <a:pPr marL="72000"/>
                      <a:r>
                        <a:rPr lang="de-AT" sz="1600">
                          <a:effectLst/>
                        </a:rPr>
                        <a:t>Fundamental principles and theories</a:t>
                      </a:r>
                    </a:p>
                  </a:txBody>
                  <a:tcPr marL="41484" marR="41484" marT="20742" marB="20742" anchor="ctr"/>
                </a:tc>
                <a:tc>
                  <a:txBody>
                    <a:bodyPr/>
                    <a:lstStyle/>
                    <a:p>
                      <a:pPr marL="72000"/>
                      <a:r>
                        <a:rPr lang="en-US" sz="1600">
                          <a:effectLst/>
                        </a:rPr>
                        <a:t>Practical application and targeted outcomes</a:t>
                      </a:r>
                    </a:p>
                  </a:txBody>
                  <a:tcPr marL="41484" marR="41484" marT="20742" marB="20742" anchor="ctr"/>
                </a:tc>
                <a:tc>
                  <a:txBody>
                    <a:bodyPr/>
                    <a:lstStyle/>
                    <a:p>
                      <a:pPr marL="72000"/>
                      <a:r>
                        <a:rPr lang="de-AT" sz="1600">
                          <a:effectLst/>
                        </a:rPr>
                        <a:t>Practical implementation and optimization</a:t>
                      </a:r>
                    </a:p>
                  </a:txBody>
                  <a:tcPr marL="41484" marR="41484" marT="20742" marB="20742" anchor="ctr">
                    <a:solidFill>
                      <a:schemeClr val="bg1"/>
                    </a:solidFill>
                  </a:tcPr>
                </a:tc>
                <a:extLst>
                  <a:ext uri="{0D108BD9-81ED-4DB2-BD59-A6C34878D82A}">
                    <a16:rowId xmlns:a16="http://schemas.microsoft.com/office/drawing/2014/main" val="653370008"/>
                  </a:ext>
                </a:extLst>
              </a:tr>
              <a:tr h="1054794">
                <a:tc>
                  <a:txBody>
                    <a:bodyPr/>
                    <a:lstStyle/>
                    <a:p>
                      <a:pPr marL="72000"/>
                      <a:r>
                        <a:rPr lang="de-AT" sz="1600" b="1">
                          <a:effectLst/>
                        </a:rPr>
                        <a:t>Outcome</a:t>
                      </a:r>
                      <a:endParaRPr lang="de-AT" sz="1600">
                        <a:effectLst/>
                      </a:endParaRPr>
                    </a:p>
                  </a:txBody>
                  <a:tcPr marL="41484" marR="41484" marT="20742" marB="20742" anchor="ctr">
                    <a:noFill/>
                  </a:tcPr>
                </a:tc>
                <a:tc>
                  <a:txBody>
                    <a:bodyPr/>
                    <a:lstStyle/>
                    <a:p>
                      <a:pPr marL="72000"/>
                      <a:r>
                        <a:rPr lang="de-AT" sz="1600">
                          <a:effectLst/>
                        </a:rPr>
                        <a:t>Advances in scientific understanding</a:t>
                      </a:r>
                    </a:p>
                  </a:txBody>
                  <a:tcPr marL="41484" marR="41484" marT="20742" marB="20742" anchor="ctr"/>
                </a:tc>
                <a:tc>
                  <a:txBody>
                    <a:bodyPr/>
                    <a:lstStyle/>
                    <a:p>
                      <a:pPr marL="72000"/>
                      <a:r>
                        <a:rPr lang="en-US" sz="1600">
                          <a:effectLst/>
                        </a:rPr>
                        <a:t>Knowledge applicable to specific problems</a:t>
                      </a:r>
                    </a:p>
                  </a:txBody>
                  <a:tcPr marL="41484" marR="41484" marT="20742" marB="20742" anchor="ctr"/>
                </a:tc>
                <a:tc>
                  <a:txBody>
                    <a:bodyPr/>
                    <a:lstStyle/>
                    <a:p>
                      <a:pPr marL="72000"/>
                      <a:r>
                        <a:rPr lang="en-US" sz="1600">
                          <a:effectLst/>
                        </a:rPr>
                        <a:t>New or improved products, processes, or services</a:t>
                      </a:r>
                    </a:p>
                  </a:txBody>
                  <a:tcPr marL="41484" marR="41484" marT="20742" marB="20742" anchor="ctr">
                    <a:solidFill>
                      <a:schemeClr val="bg1"/>
                    </a:solidFill>
                  </a:tcPr>
                </a:tc>
                <a:extLst>
                  <a:ext uri="{0D108BD9-81ED-4DB2-BD59-A6C34878D82A}">
                    <a16:rowId xmlns:a16="http://schemas.microsoft.com/office/drawing/2014/main" val="1497222151"/>
                  </a:ext>
                </a:extLst>
              </a:tr>
              <a:tr h="1054794">
                <a:tc>
                  <a:txBody>
                    <a:bodyPr/>
                    <a:lstStyle/>
                    <a:p>
                      <a:pPr marL="72000"/>
                      <a:r>
                        <a:rPr lang="de-AT" sz="1600" b="1">
                          <a:effectLst/>
                        </a:rPr>
                        <a:t>Example Activities</a:t>
                      </a:r>
                      <a:endParaRPr lang="de-AT" sz="1600">
                        <a:effectLst/>
                      </a:endParaRPr>
                    </a:p>
                  </a:txBody>
                  <a:tcPr marL="41484" marR="41484" marT="20742" marB="20742" anchor="ctr">
                    <a:noFill/>
                  </a:tcPr>
                </a:tc>
                <a:tc>
                  <a:txBody>
                    <a:bodyPr/>
                    <a:lstStyle/>
                    <a:p>
                      <a:pPr marL="72000"/>
                      <a:r>
                        <a:rPr lang="en-US" sz="1600">
                          <a:effectLst/>
                        </a:rPr>
                        <a:t>Theoretical physics, exploring unknown phenomena</a:t>
                      </a:r>
                    </a:p>
                  </a:txBody>
                  <a:tcPr marL="41484" marR="41484" marT="20742" marB="20742" anchor="ctr"/>
                </a:tc>
                <a:tc>
                  <a:txBody>
                    <a:bodyPr/>
                    <a:lstStyle/>
                    <a:p>
                      <a:pPr marL="72000"/>
                      <a:r>
                        <a:rPr lang="en-US" sz="1600">
                          <a:effectLst/>
                        </a:rPr>
                        <a:t>Developing new drug targets, market research</a:t>
                      </a:r>
                    </a:p>
                  </a:txBody>
                  <a:tcPr marL="41484" marR="41484" marT="20742" marB="20742" anchor="ctr"/>
                </a:tc>
                <a:tc>
                  <a:txBody>
                    <a:bodyPr/>
                    <a:lstStyle/>
                    <a:p>
                      <a:pPr marL="72000"/>
                      <a:r>
                        <a:rPr lang="en-US" sz="1600">
                          <a:effectLst/>
                        </a:rPr>
                        <a:t>Prototyping, product testing, refining manufacturing</a:t>
                      </a:r>
                    </a:p>
                  </a:txBody>
                  <a:tcPr marL="41484" marR="41484" marT="20742" marB="20742" anchor="ctr">
                    <a:solidFill>
                      <a:schemeClr val="bg1"/>
                    </a:solidFill>
                  </a:tcPr>
                </a:tc>
                <a:extLst>
                  <a:ext uri="{0D108BD9-81ED-4DB2-BD59-A6C34878D82A}">
                    <a16:rowId xmlns:a16="http://schemas.microsoft.com/office/drawing/2014/main" val="4180898466"/>
                  </a:ext>
                </a:extLst>
              </a:tr>
            </a:tbl>
          </a:graphicData>
        </a:graphic>
      </p:graphicFrame>
      <p:sp>
        <p:nvSpPr>
          <p:cNvPr id="6" name="Datumsplatzhalter 5">
            <a:extLst>
              <a:ext uri="{FF2B5EF4-FFF2-40B4-BE49-F238E27FC236}">
                <a16:creationId xmlns:a16="http://schemas.microsoft.com/office/drawing/2014/main" id="{6ECB0D8F-3DF6-DA92-9CBB-008A0CF7363D}"/>
              </a:ext>
            </a:extLst>
          </p:cNvPr>
          <p:cNvSpPr>
            <a:spLocks noGrp="1"/>
          </p:cNvSpPr>
          <p:nvPr>
            <p:ph type="dt" sz="half" idx="10"/>
          </p:nvPr>
        </p:nvSpPr>
        <p:spPr/>
        <p:txBody>
          <a:bodyPr/>
          <a:lstStyle/>
          <a:p>
            <a:r>
              <a:rPr lang="en-GB"/>
              <a:t>(cf. OECD, 2015:48pp.)</a:t>
            </a:r>
          </a:p>
          <a:p>
            <a:endParaRPr lang="en-GB"/>
          </a:p>
        </p:txBody>
      </p:sp>
      <p:sp>
        <p:nvSpPr>
          <p:cNvPr id="7" name="Fußzeilenplatzhalter 6">
            <a:extLst>
              <a:ext uri="{FF2B5EF4-FFF2-40B4-BE49-F238E27FC236}">
                <a16:creationId xmlns:a16="http://schemas.microsoft.com/office/drawing/2014/main" id="{40D6519C-26F9-979B-E0B2-85DFB0B6E663}"/>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1454950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DB4C15-AB25-94DA-184A-A23CB5A89ADA}"/>
              </a:ext>
            </a:extLst>
          </p:cNvPr>
          <p:cNvSpPr>
            <a:spLocks noGrp="1"/>
          </p:cNvSpPr>
          <p:nvPr>
            <p:ph type="sldNum" sz="quarter" idx="12"/>
          </p:nvPr>
        </p:nvSpPr>
        <p:spPr/>
        <p:txBody>
          <a:bodyPr/>
          <a:lstStyle/>
          <a:p>
            <a:fld id="{D836C0FE-70CA-4950-82D6-CF602CC2B770}" type="slidenum">
              <a:rPr lang="en-GB" smtClean="0"/>
              <a:t>32</a:t>
            </a:fld>
            <a:endParaRPr lang="en-GB"/>
          </a:p>
        </p:txBody>
      </p:sp>
      <p:sp>
        <p:nvSpPr>
          <p:cNvPr id="3" name="Titel 2">
            <a:extLst>
              <a:ext uri="{FF2B5EF4-FFF2-40B4-BE49-F238E27FC236}">
                <a16:creationId xmlns:a16="http://schemas.microsoft.com/office/drawing/2014/main" id="{2D3C0DD2-6C17-8A2D-C1AF-9BBE607CFE94}"/>
              </a:ext>
            </a:extLst>
          </p:cNvPr>
          <p:cNvSpPr>
            <a:spLocks noGrp="1"/>
          </p:cNvSpPr>
          <p:nvPr>
            <p:ph type="title"/>
          </p:nvPr>
        </p:nvSpPr>
        <p:spPr/>
        <p:txBody>
          <a:bodyPr/>
          <a:lstStyle/>
          <a:p>
            <a:r>
              <a:rPr lang="en-GB"/>
              <a:t>Science as a body on knowledge?</a:t>
            </a:r>
          </a:p>
        </p:txBody>
      </p:sp>
      <p:sp>
        <p:nvSpPr>
          <p:cNvPr id="4" name="Inhaltsplatzhalter 3">
            <a:extLst>
              <a:ext uri="{FF2B5EF4-FFF2-40B4-BE49-F238E27FC236}">
                <a16:creationId xmlns:a16="http://schemas.microsoft.com/office/drawing/2014/main" id="{56F0225E-C097-E93F-EFF7-F308106E91B9}"/>
              </a:ext>
            </a:extLst>
          </p:cNvPr>
          <p:cNvSpPr>
            <a:spLocks noGrp="1"/>
          </p:cNvSpPr>
          <p:nvPr>
            <p:ph idx="1"/>
          </p:nvPr>
        </p:nvSpPr>
        <p:spPr>
          <a:xfrm>
            <a:off x="6096000" y="908720"/>
            <a:ext cx="5570255" cy="5472608"/>
          </a:xfrm>
        </p:spPr>
        <p:txBody>
          <a:bodyPr>
            <a:normAutofit fontScale="70000" lnSpcReduction="20000"/>
          </a:bodyPr>
          <a:lstStyle/>
          <a:p>
            <a:pPr marL="0" indent="0">
              <a:spcAft>
                <a:spcPts val="1000"/>
              </a:spcAft>
              <a:buNone/>
            </a:pPr>
            <a:r>
              <a:rPr lang="en-GB" sz="2900" b="1"/>
              <a:t>Sum of all formal outcomes:</a:t>
            </a:r>
          </a:p>
          <a:p>
            <a:pPr>
              <a:spcAft>
                <a:spcPts val="1000"/>
              </a:spcAft>
            </a:pPr>
            <a:r>
              <a:rPr lang="en-GB" b="1">
                <a:solidFill>
                  <a:srgbClr val="FF9E1B"/>
                </a:solidFill>
              </a:rPr>
              <a:t>Academic Publications: </a:t>
            </a:r>
            <a:r>
              <a:rPr lang="en-GB"/>
              <a:t>Peer-reviewed journals, monographs</a:t>
            </a:r>
          </a:p>
          <a:p>
            <a:pPr>
              <a:spcAft>
                <a:spcPts val="1000"/>
              </a:spcAft>
            </a:pPr>
            <a:r>
              <a:rPr lang="en-GB" b="1">
                <a:solidFill>
                  <a:srgbClr val="FF9E1B"/>
                </a:solidFill>
              </a:rPr>
              <a:t>Conferences: </a:t>
            </a:r>
            <a:r>
              <a:rPr lang="en-GB"/>
              <a:t>Oral presentations, posters, workshops</a:t>
            </a:r>
          </a:p>
          <a:p>
            <a:pPr>
              <a:spcAft>
                <a:spcPts val="1000"/>
              </a:spcAft>
            </a:pPr>
            <a:r>
              <a:rPr lang="en-GB" b="1">
                <a:solidFill>
                  <a:srgbClr val="FF9E1B"/>
                </a:solidFill>
              </a:rPr>
              <a:t>Digital Repositories: </a:t>
            </a:r>
            <a:r>
              <a:rPr lang="en-GB"/>
              <a:t>Institutional &amp; subject-specific platforms (ResearchGate, Zenodo, arXiv etc.)</a:t>
            </a:r>
          </a:p>
          <a:p>
            <a:pPr>
              <a:spcAft>
                <a:spcPts val="1000"/>
              </a:spcAft>
            </a:pPr>
            <a:r>
              <a:rPr lang="en-GB" b="1"/>
              <a:t>General Publications: </a:t>
            </a:r>
            <a:r>
              <a:rPr lang="en-GB"/>
              <a:t>Books, magazines, popular science</a:t>
            </a:r>
          </a:p>
          <a:p>
            <a:pPr>
              <a:spcAft>
                <a:spcPts val="1000"/>
              </a:spcAft>
            </a:pPr>
            <a:r>
              <a:rPr lang="en-GB" b="1"/>
              <a:t>Media &amp; Press: </a:t>
            </a:r>
            <a:r>
              <a:rPr lang="en-GB"/>
              <a:t>Press releases, science journalism, radio/TV</a:t>
            </a:r>
          </a:p>
          <a:p>
            <a:pPr>
              <a:spcAft>
                <a:spcPts val="1000"/>
              </a:spcAft>
            </a:pPr>
            <a:r>
              <a:rPr lang="en-GB" b="1"/>
              <a:t>Public Engagement: </a:t>
            </a:r>
            <a:r>
              <a:rPr lang="en-GB"/>
              <a:t>Lectures, science fairs, outreach workshops</a:t>
            </a:r>
          </a:p>
          <a:p>
            <a:pPr>
              <a:spcAft>
                <a:spcPts val="1000"/>
              </a:spcAft>
            </a:pPr>
            <a:r>
              <a:rPr lang="en-GB" b="1"/>
              <a:t>Education: </a:t>
            </a:r>
            <a:r>
              <a:rPr lang="en-GB"/>
              <a:t>University courses, online courses, science kits</a:t>
            </a:r>
          </a:p>
          <a:p>
            <a:pPr>
              <a:spcAft>
                <a:spcPts val="1000"/>
              </a:spcAft>
            </a:pPr>
            <a:r>
              <a:rPr lang="en-GB" b="1"/>
              <a:t>Social Media: </a:t>
            </a:r>
            <a:r>
              <a:rPr lang="en-GB"/>
              <a:t>Blogs, Videos, podcasts</a:t>
            </a:r>
          </a:p>
          <a:p>
            <a:pPr>
              <a:spcAft>
                <a:spcPts val="1000"/>
              </a:spcAft>
            </a:pPr>
            <a:r>
              <a:rPr lang="en-GB" b="1"/>
              <a:t>Policy Briefs: </a:t>
            </a:r>
            <a:r>
              <a:rPr lang="en-GB"/>
              <a:t>Summaries for policymakers, white papers</a:t>
            </a:r>
          </a:p>
          <a:p>
            <a:pPr>
              <a:spcAft>
                <a:spcPts val="1000"/>
              </a:spcAft>
            </a:pPr>
            <a:r>
              <a:rPr lang="en-GB" b="1"/>
              <a:t>Industry &amp; Non-Profits: </a:t>
            </a:r>
            <a:r>
              <a:rPr lang="en-GB"/>
              <a:t>Applied research partnerships, NGO reports</a:t>
            </a:r>
          </a:p>
        </p:txBody>
      </p:sp>
      <p:sp>
        <p:nvSpPr>
          <p:cNvPr id="5" name="Datumsplatzhalter 4">
            <a:extLst>
              <a:ext uri="{FF2B5EF4-FFF2-40B4-BE49-F238E27FC236}">
                <a16:creationId xmlns:a16="http://schemas.microsoft.com/office/drawing/2014/main" id="{72C19AE9-EEC2-AF98-E038-3818BA961B00}"/>
              </a:ext>
            </a:extLst>
          </p:cNvPr>
          <p:cNvSpPr>
            <a:spLocks noGrp="1"/>
          </p:cNvSpPr>
          <p:nvPr>
            <p:ph type="dt" sz="half" idx="10"/>
          </p:nvPr>
        </p:nvSpPr>
        <p:spPr/>
        <p:txBody>
          <a:bodyPr/>
          <a:lstStyle/>
          <a:p>
            <a:r>
              <a:rPr lang="en-GB"/>
              <a:t>(Sheppard, 2020:5)</a:t>
            </a:r>
          </a:p>
        </p:txBody>
      </p:sp>
      <p:sp>
        <p:nvSpPr>
          <p:cNvPr id="6" name="Fußzeilenplatzhalter 5">
            <a:extLst>
              <a:ext uri="{FF2B5EF4-FFF2-40B4-BE49-F238E27FC236}">
                <a16:creationId xmlns:a16="http://schemas.microsoft.com/office/drawing/2014/main" id="{B660A39D-64F8-D56D-3D2F-4ECFF0BA3D88}"/>
              </a:ext>
            </a:extLst>
          </p:cNvPr>
          <p:cNvSpPr>
            <a:spLocks noGrp="1"/>
          </p:cNvSpPr>
          <p:nvPr>
            <p:ph type="ftr" sz="quarter" idx="11"/>
          </p:nvPr>
        </p:nvSpPr>
        <p:spPr/>
        <p:txBody>
          <a:bodyPr/>
          <a:lstStyle/>
          <a:p>
            <a:r>
              <a:rPr lang="en-GB"/>
              <a:t>KMH | IL Scientific Method</a:t>
            </a:r>
          </a:p>
        </p:txBody>
      </p:sp>
      <p:pic>
        <p:nvPicPr>
          <p:cNvPr id="7" name="Content Placeholder 7">
            <a:extLst>
              <a:ext uri="{FF2B5EF4-FFF2-40B4-BE49-F238E27FC236}">
                <a16:creationId xmlns:a16="http://schemas.microsoft.com/office/drawing/2014/main" id="{70363B24-F72F-A62F-DB19-E7023224BCC5}"/>
              </a:ext>
            </a:extLst>
          </p:cNvPr>
          <p:cNvPicPr>
            <a:picLocks noChangeAspect="1"/>
          </p:cNvPicPr>
          <p:nvPr/>
        </p:nvPicPr>
        <p:blipFill>
          <a:blip r:embed="rId2">
            <a:grayscl/>
          </a:blip>
          <a:stretch>
            <a:fillRect/>
          </a:stretch>
        </p:blipFill>
        <p:spPr bwMode="gray">
          <a:xfrm>
            <a:off x="669761" y="1268760"/>
            <a:ext cx="4431244" cy="4775723"/>
          </a:xfrm>
          <a:prstGeom prst="rect">
            <a:avLst/>
          </a:prstGeom>
        </p:spPr>
      </p:pic>
      <p:sp>
        <p:nvSpPr>
          <p:cNvPr id="10" name="Ellipse 9">
            <a:extLst>
              <a:ext uri="{FF2B5EF4-FFF2-40B4-BE49-F238E27FC236}">
                <a16:creationId xmlns:a16="http://schemas.microsoft.com/office/drawing/2014/main" id="{004D9921-3B16-CEE3-EE28-21228CAFFCE4}"/>
              </a:ext>
            </a:extLst>
          </p:cNvPr>
          <p:cNvSpPr/>
          <p:nvPr/>
        </p:nvSpPr>
        <p:spPr>
          <a:xfrm>
            <a:off x="3565992" y="4437112"/>
            <a:ext cx="1413207" cy="1433218"/>
          </a:xfrm>
          <a:prstGeom prst="ellipse">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en-GB" sz="1600">
              <a:solidFill>
                <a:schemeClr val="tx1"/>
              </a:solidFill>
            </a:endParaRPr>
          </a:p>
        </p:txBody>
      </p:sp>
      <p:cxnSp>
        <p:nvCxnSpPr>
          <p:cNvPr id="12" name="Gerade Verbindung mit Pfeil 11">
            <a:extLst>
              <a:ext uri="{FF2B5EF4-FFF2-40B4-BE49-F238E27FC236}">
                <a16:creationId xmlns:a16="http://schemas.microsoft.com/office/drawing/2014/main" id="{CE6556B0-FB57-2B50-C702-9CA934D92661}"/>
              </a:ext>
            </a:extLst>
          </p:cNvPr>
          <p:cNvCxnSpPr>
            <a:cxnSpLocks/>
            <a:stCxn id="10" idx="7"/>
          </p:cNvCxnSpPr>
          <p:nvPr/>
        </p:nvCxnSpPr>
        <p:spPr>
          <a:xfrm flipV="1">
            <a:off x="4772240" y="2204864"/>
            <a:ext cx="1035759" cy="2442138"/>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Gerade Verbindung mit Pfeil 13">
            <a:extLst>
              <a:ext uri="{FF2B5EF4-FFF2-40B4-BE49-F238E27FC236}">
                <a16:creationId xmlns:a16="http://schemas.microsoft.com/office/drawing/2014/main" id="{83DA2939-59AF-1814-514D-B30E8F02D0F4}"/>
              </a:ext>
            </a:extLst>
          </p:cNvPr>
          <p:cNvCxnSpPr>
            <a:cxnSpLocks/>
            <a:stCxn id="10" idx="5"/>
          </p:cNvCxnSpPr>
          <p:nvPr/>
        </p:nvCxnSpPr>
        <p:spPr>
          <a:xfrm flipV="1">
            <a:off x="4772240" y="5583106"/>
            <a:ext cx="1035759" cy="7733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Gerade Verbindung mit Pfeil 16">
            <a:extLst>
              <a:ext uri="{FF2B5EF4-FFF2-40B4-BE49-F238E27FC236}">
                <a16:creationId xmlns:a16="http://schemas.microsoft.com/office/drawing/2014/main" id="{AF5556FF-4793-E985-B6F9-ECAEDB6B5E3A}"/>
              </a:ext>
            </a:extLst>
          </p:cNvPr>
          <p:cNvCxnSpPr>
            <a:cxnSpLocks/>
            <a:stCxn id="10" idx="6"/>
          </p:cNvCxnSpPr>
          <p:nvPr/>
        </p:nvCxnSpPr>
        <p:spPr>
          <a:xfrm flipV="1">
            <a:off x="4979199" y="4145042"/>
            <a:ext cx="756761" cy="1008679"/>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5604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5671AEA-93EE-2BA3-2507-70D8FD452FE1}"/>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6A28B554-0FDE-F6C0-31DB-EA0B3046087C}"/>
              </a:ext>
            </a:extLst>
          </p:cNvPr>
          <p:cNvSpPr>
            <a:spLocks noGrp="1"/>
          </p:cNvSpPr>
          <p:nvPr>
            <p:ph type="title"/>
          </p:nvPr>
        </p:nvSpPr>
        <p:spPr/>
        <p:txBody>
          <a:bodyPr/>
          <a:lstStyle/>
          <a:p>
            <a:r>
              <a:rPr lang="en-GB" dirty="0"/>
              <a:t>Digression: Is all knowledge the same?</a:t>
            </a:r>
          </a:p>
        </p:txBody>
      </p:sp>
      <p:sp>
        <p:nvSpPr>
          <p:cNvPr id="5" name="Datumsplatzhalter 4">
            <a:extLst>
              <a:ext uri="{FF2B5EF4-FFF2-40B4-BE49-F238E27FC236}">
                <a16:creationId xmlns:a16="http://schemas.microsoft.com/office/drawing/2014/main" id="{3C386409-A770-A4B9-43EC-C44464907E81}"/>
              </a:ext>
            </a:extLst>
          </p:cNvPr>
          <p:cNvSpPr>
            <a:spLocks noGrp="1"/>
          </p:cNvSpPr>
          <p:nvPr>
            <p:ph type="dt" sz="half" idx="10"/>
          </p:nvPr>
        </p:nvSpPr>
        <p:spPr/>
        <p:txBody>
          <a:bodyPr/>
          <a:lstStyle/>
          <a:p>
            <a:r>
              <a:rPr lang="en-GB" dirty="0"/>
              <a:t>(Pohl and Hirsch Hadorn 2005:38)</a:t>
            </a:r>
          </a:p>
        </p:txBody>
      </p:sp>
      <p:sp>
        <p:nvSpPr>
          <p:cNvPr id="6" name="Fußzeilenplatzhalter 5">
            <a:extLst>
              <a:ext uri="{FF2B5EF4-FFF2-40B4-BE49-F238E27FC236}">
                <a16:creationId xmlns:a16="http://schemas.microsoft.com/office/drawing/2014/main" id="{83B65FD2-937E-653B-2A75-585C6BE11DB4}"/>
              </a:ext>
            </a:extLst>
          </p:cNvPr>
          <p:cNvSpPr>
            <a:spLocks noGrp="1"/>
          </p:cNvSpPr>
          <p:nvPr>
            <p:ph type="ftr" sz="quarter" idx="11"/>
          </p:nvPr>
        </p:nvSpPr>
        <p:spPr/>
        <p:txBody>
          <a:bodyPr/>
          <a:lstStyle/>
          <a:p>
            <a:r>
              <a:rPr lang="en-GB" dirty="0"/>
              <a:t>KMH | IL Scientific Method</a:t>
            </a:r>
          </a:p>
        </p:txBody>
      </p:sp>
      <p:pic>
        <p:nvPicPr>
          <p:cNvPr id="7" name="Inhaltsplatzhalter 6">
            <a:extLst>
              <a:ext uri="{FF2B5EF4-FFF2-40B4-BE49-F238E27FC236}">
                <a16:creationId xmlns:a16="http://schemas.microsoft.com/office/drawing/2014/main" id="{5A201EA7-FE4A-0E2A-0CA2-8E7D2844A3C5}"/>
              </a:ext>
            </a:extLst>
          </p:cNvPr>
          <p:cNvPicPr>
            <a:picLocks noGrp="1" noChangeAspect="1"/>
          </p:cNvPicPr>
          <p:nvPr>
            <p:ph idx="1"/>
          </p:nvPr>
        </p:nvPicPr>
        <p:blipFill>
          <a:blip r:embed="rId2"/>
          <a:stretch>
            <a:fillRect/>
          </a:stretch>
        </p:blipFill>
        <p:spPr>
          <a:xfrm>
            <a:off x="2137340" y="1268672"/>
            <a:ext cx="7341317" cy="4606925"/>
          </a:xfrm>
          <a:prstGeom prst="rect">
            <a:avLst/>
          </a:prstGeom>
        </p:spPr>
      </p:pic>
    </p:spTree>
    <p:extLst>
      <p:ext uri="{BB962C8B-B14F-4D97-AF65-F5344CB8AC3E}">
        <p14:creationId xmlns:p14="http://schemas.microsoft.com/office/powerpoint/2010/main" val="969843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a:t>Science is …</a:t>
            </a:r>
            <a:br>
              <a:rPr lang="en-GB"/>
            </a:br>
            <a:r>
              <a:rPr lang="en-GB"/>
              <a:t>a social </a:t>
            </a:r>
            <a:br>
              <a:rPr lang="en-GB"/>
            </a:br>
            <a:r>
              <a:rPr lang="en-GB"/>
              <a:t>institution</a:t>
            </a:r>
          </a:p>
        </p:txBody>
      </p:sp>
    </p:spTree>
    <p:extLst>
      <p:ext uri="{BB962C8B-B14F-4D97-AF65-F5344CB8AC3E}">
        <p14:creationId xmlns:p14="http://schemas.microsoft.com/office/powerpoint/2010/main" val="3243565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978AC4-9F60-0BED-774C-1170667398BD}"/>
              </a:ext>
            </a:extLst>
          </p:cNvPr>
          <p:cNvSpPr>
            <a:spLocks noGrp="1"/>
          </p:cNvSpPr>
          <p:nvPr>
            <p:ph type="sldNum" sz="quarter" idx="12"/>
          </p:nvPr>
        </p:nvSpPr>
        <p:spPr/>
        <p:txBody>
          <a:bodyPr/>
          <a:lstStyle/>
          <a:p>
            <a:fld id="{D836C0FE-70CA-4950-82D6-CF602CC2B770}" type="slidenum">
              <a:rPr lang="en-GB" smtClean="0"/>
              <a:t>35</a:t>
            </a:fld>
            <a:endParaRPr lang="en-GB"/>
          </a:p>
        </p:txBody>
      </p:sp>
      <p:sp>
        <p:nvSpPr>
          <p:cNvPr id="3" name="Titel 2">
            <a:extLst>
              <a:ext uri="{FF2B5EF4-FFF2-40B4-BE49-F238E27FC236}">
                <a16:creationId xmlns:a16="http://schemas.microsoft.com/office/drawing/2014/main" id="{B4331C2D-8E20-0C3B-D068-8FEEB1C304A6}"/>
              </a:ext>
            </a:extLst>
          </p:cNvPr>
          <p:cNvSpPr>
            <a:spLocks noGrp="1"/>
          </p:cNvSpPr>
          <p:nvPr>
            <p:ph type="title"/>
          </p:nvPr>
        </p:nvSpPr>
        <p:spPr/>
        <p:txBody>
          <a:bodyPr/>
          <a:lstStyle/>
          <a:p>
            <a:r>
              <a:rPr lang="en-GB"/>
              <a:t>Science is …</a:t>
            </a:r>
          </a:p>
        </p:txBody>
      </p:sp>
      <p:sp>
        <p:nvSpPr>
          <p:cNvPr id="4" name="Inhaltsplatzhalter 3">
            <a:extLst>
              <a:ext uri="{FF2B5EF4-FFF2-40B4-BE49-F238E27FC236}">
                <a16:creationId xmlns:a16="http://schemas.microsoft.com/office/drawing/2014/main" id="{8B09D1B3-FEDD-6276-E5EF-B6B39F862915}"/>
              </a:ext>
            </a:extLst>
          </p:cNvPr>
          <p:cNvSpPr>
            <a:spLocks noGrp="1"/>
          </p:cNvSpPr>
          <p:nvPr>
            <p:ph idx="1"/>
          </p:nvPr>
        </p:nvSpPr>
        <p:spPr>
          <a:xfrm>
            <a:off x="695325" y="1412777"/>
            <a:ext cx="7920955" cy="4751488"/>
          </a:xfrm>
        </p:spPr>
        <p:txBody>
          <a:bodyPr vert="horz" lIns="91440" tIns="45720" rIns="91440" bIns="45720" rtlCol="0" anchor="ctr">
            <a:normAutofit/>
          </a:bodyPr>
          <a:lstStyle/>
          <a:p>
            <a:pPr>
              <a:spcAft>
                <a:spcPct val="0"/>
              </a:spcAft>
            </a:pPr>
            <a:r>
              <a:rPr lang="en-GB" b="1"/>
              <a:t>✅ A process: </a:t>
            </a:r>
          </a:p>
          <a:p>
            <a:pPr lvl="1">
              <a:spcAft>
                <a:spcPts val="0"/>
              </a:spcAft>
            </a:pPr>
            <a:r>
              <a:rPr lang="en-GB"/>
              <a:t>generating reliable models of the world</a:t>
            </a:r>
            <a:br>
              <a:rPr lang="en-GB"/>
            </a:br>
            <a:endParaRPr lang="en-GB"/>
          </a:p>
          <a:p>
            <a:pPr>
              <a:spcAft>
                <a:spcPct val="0"/>
              </a:spcAft>
            </a:pPr>
            <a:r>
              <a:rPr lang="en-GB" b="1"/>
              <a:t> ✅ A body of knowledge: </a:t>
            </a:r>
          </a:p>
          <a:p>
            <a:pPr lvl="1"/>
            <a:r>
              <a:rPr lang="en-GB"/>
              <a:t>collection of verified facts about the world</a:t>
            </a:r>
            <a:br>
              <a:rPr lang="en-GB"/>
            </a:br>
            <a:endParaRPr lang="en-GB"/>
          </a:p>
          <a:p>
            <a:pPr>
              <a:spcAft>
                <a:spcPct val="0"/>
              </a:spcAft>
            </a:pPr>
            <a:r>
              <a:rPr lang="en-GB" b="1"/>
              <a:t>👉 Social &amp; formal Institution(s):</a:t>
            </a:r>
          </a:p>
          <a:p>
            <a:pPr lvl="1"/>
            <a:r>
              <a:rPr lang="en-GB"/>
              <a:t>practices and structures (e.g. universities or research institutes) associated with conducting scientific research</a:t>
            </a:r>
          </a:p>
        </p:txBody>
      </p:sp>
      <p:sp>
        <p:nvSpPr>
          <p:cNvPr id="5" name="Datumsplatzhalter 4">
            <a:extLst>
              <a:ext uri="{FF2B5EF4-FFF2-40B4-BE49-F238E27FC236}">
                <a16:creationId xmlns:a16="http://schemas.microsoft.com/office/drawing/2014/main" id="{128CA1C7-C5EE-144C-7C1F-0F31E76FFB06}"/>
              </a:ext>
            </a:extLst>
          </p:cNvPr>
          <p:cNvSpPr>
            <a:spLocks noGrp="1"/>
          </p:cNvSpPr>
          <p:nvPr>
            <p:ph type="dt" sz="half" idx="10"/>
          </p:nvPr>
        </p:nvSpPr>
        <p:spPr/>
        <p:txBody>
          <a:bodyPr/>
          <a:lstStyle/>
          <a:p>
            <a:r>
              <a:rPr lang="en-GB"/>
              <a:t>(U.a., PD, Wikimedia)</a:t>
            </a:r>
          </a:p>
        </p:txBody>
      </p:sp>
      <p:sp>
        <p:nvSpPr>
          <p:cNvPr id="6" name="Fußzeilenplatzhalter 5">
            <a:extLst>
              <a:ext uri="{FF2B5EF4-FFF2-40B4-BE49-F238E27FC236}">
                <a16:creationId xmlns:a16="http://schemas.microsoft.com/office/drawing/2014/main" id="{A47E0637-FA9F-38A3-6348-8D596B4E706A}"/>
              </a:ext>
            </a:extLst>
          </p:cNvPr>
          <p:cNvSpPr>
            <a:spLocks noGrp="1"/>
          </p:cNvSpPr>
          <p:nvPr>
            <p:ph type="ftr" sz="quarter" idx="11"/>
          </p:nvPr>
        </p:nvSpPr>
        <p:spPr/>
        <p:txBody>
          <a:bodyPr/>
          <a:lstStyle/>
          <a:p>
            <a:r>
              <a:rPr lang="en-GB"/>
              <a:t>KMH | IL Scientific Method</a:t>
            </a:r>
          </a:p>
        </p:txBody>
      </p:sp>
      <p:pic>
        <p:nvPicPr>
          <p:cNvPr id="8" name="Picture 7">
            <a:hlinkClick r:id="rId2"/>
            <a:extLst>
              <a:ext uri="{FF2B5EF4-FFF2-40B4-BE49-F238E27FC236}">
                <a16:creationId xmlns:a16="http://schemas.microsoft.com/office/drawing/2014/main" id="{C9BF7878-31CD-CDB1-6AAC-280001F6F29D}"/>
              </a:ext>
            </a:extLst>
          </p:cNvPr>
          <p:cNvPicPr>
            <a:picLocks noChangeAspect="1"/>
          </p:cNvPicPr>
          <p:nvPr/>
        </p:nvPicPr>
        <p:blipFill>
          <a:blip r:embed="rId3"/>
          <a:stretch>
            <a:fillRect/>
          </a:stretch>
        </p:blipFill>
        <p:spPr>
          <a:xfrm>
            <a:off x="7608168" y="2440320"/>
            <a:ext cx="4245073" cy="2574375"/>
          </a:xfrm>
          <a:prstGeom prst="rect">
            <a:avLst/>
          </a:prstGeom>
        </p:spPr>
      </p:pic>
    </p:spTree>
    <p:extLst>
      <p:ext uri="{BB962C8B-B14F-4D97-AF65-F5344CB8AC3E}">
        <p14:creationId xmlns:p14="http://schemas.microsoft.com/office/powerpoint/2010/main" val="1379702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AD386EB-455C-E7F2-1FF5-D6E9A9DDA8AF}"/>
              </a:ext>
            </a:extLst>
          </p:cNvPr>
          <p:cNvSpPr>
            <a:spLocks noGrp="1"/>
          </p:cNvSpPr>
          <p:nvPr>
            <p:ph type="sldNum" sz="quarter" idx="12"/>
          </p:nvPr>
        </p:nvSpPr>
        <p:spPr/>
        <p:txBody>
          <a:bodyPr/>
          <a:lstStyle/>
          <a:p>
            <a:fld id="{D836C0FE-70CA-4950-82D6-CF602CC2B770}" type="slidenum">
              <a:rPr lang="en-GB" smtClean="0"/>
              <a:t>36</a:t>
            </a:fld>
            <a:endParaRPr lang="en-GB"/>
          </a:p>
        </p:txBody>
      </p:sp>
      <p:sp>
        <p:nvSpPr>
          <p:cNvPr id="3" name="Titel 2">
            <a:extLst>
              <a:ext uri="{FF2B5EF4-FFF2-40B4-BE49-F238E27FC236}">
                <a16:creationId xmlns:a16="http://schemas.microsoft.com/office/drawing/2014/main" id="{E1311704-3B70-30F0-B676-7D89C1F2E041}"/>
              </a:ext>
            </a:extLst>
          </p:cNvPr>
          <p:cNvSpPr>
            <a:spLocks noGrp="1"/>
          </p:cNvSpPr>
          <p:nvPr>
            <p:ph type="title"/>
          </p:nvPr>
        </p:nvSpPr>
        <p:spPr/>
        <p:txBody>
          <a:bodyPr/>
          <a:lstStyle/>
          <a:p>
            <a:pPr>
              <a:spcAft>
                <a:spcPts val="200"/>
              </a:spcAft>
            </a:pPr>
            <a:r>
              <a:rPr lang="en-GB"/>
              <a:t>Social &amp; formal institution(s)</a:t>
            </a:r>
          </a:p>
        </p:txBody>
      </p:sp>
      <p:sp>
        <p:nvSpPr>
          <p:cNvPr id="4" name="Inhaltsplatzhalter 3">
            <a:extLst>
              <a:ext uri="{FF2B5EF4-FFF2-40B4-BE49-F238E27FC236}">
                <a16:creationId xmlns:a16="http://schemas.microsoft.com/office/drawing/2014/main" id="{4828C522-F85D-1F03-31FE-924E80F5BC12}"/>
              </a:ext>
            </a:extLst>
          </p:cNvPr>
          <p:cNvSpPr>
            <a:spLocks noGrp="1"/>
          </p:cNvSpPr>
          <p:nvPr>
            <p:ph idx="1"/>
          </p:nvPr>
        </p:nvSpPr>
        <p:spPr>
          <a:xfrm>
            <a:off x="695325" y="1556793"/>
            <a:ext cx="3959487" cy="4607472"/>
          </a:xfrm>
        </p:spPr>
        <p:txBody>
          <a:bodyPr>
            <a:normAutofit fontScale="92500"/>
          </a:bodyPr>
          <a:lstStyle/>
          <a:p>
            <a:r>
              <a:rPr lang="en-GB" sz="1800" b="1"/>
              <a:t>Structured &amp; enduring: </a:t>
            </a:r>
            <a:br>
              <a:rPr lang="en-GB" sz="1800" b="1"/>
            </a:br>
            <a:r>
              <a:rPr lang="en-GB" sz="1800"/>
              <a:t>Provide stability over time</a:t>
            </a:r>
          </a:p>
          <a:p>
            <a:r>
              <a:rPr lang="en-GB" sz="1800" b="1"/>
              <a:t>Defined norms &amp; roles: </a:t>
            </a:r>
            <a:br>
              <a:rPr lang="en-GB" sz="1800" b="1"/>
            </a:br>
            <a:r>
              <a:rPr lang="en-GB" sz="1800"/>
              <a:t>Set expectations for behaviour</a:t>
            </a:r>
          </a:p>
          <a:p>
            <a:r>
              <a:rPr lang="en-GB" sz="1800" b="1"/>
              <a:t>Fulfils societal needs: </a:t>
            </a:r>
            <a:br>
              <a:rPr lang="en-GB" sz="1800" b="1"/>
            </a:br>
            <a:r>
              <a:rPr lang="en-GB" sz="1800"/>
              <a:t>Addresses defined functions</a:t>
            </a:r>
          </a:p>
          <a:p>
            <a:r>
              <a:rPr lang="en-GB" sz="1800" b="1"/>
              <a:t>Shapes behaviour &amp; beliefs:</a:t>
            </a:r>
            <a:br>
              <a:rPr lang="en-GB" sz="1800" b="1"/>
            </a:br>
            <a:r>
              <a:rPr lang="en-GB" sz="1800"/>
              <a:t>Influences values &amp; actions</a:t>
            </a:r>
          </a:p>
          <a:p>
            <a:r>
              <a:rPr lang="en-GB" sz="1800" b="1"/>
              <a:t>Interconnected: </a:t>
            </a:r>
            <a:br>
              <a:rPr lang="en-GB" sz="1800" b="1"/>
            </a:br>
            <a:r>
              <a:rPr lang="en-GB" sz="1800"/>
              <a:t>with other institutions</a:t>
            </a:r>
          </a:p>
          <a:p>
            <a:r>
              <a:rPr lang="en-GB" sz="1800" b="1"/>
              <a:t>Legitimacy &amp; authority: </a:t>
            </a:r>
            <a:br>
              <a:rPr lang="en-GB" sz="1800" b="1"/>
            </a:br>
            <a:r>
              <a:rPr lang="en-GB" sz="1800"/>
              <a:t>Accepted &amp; respected roles in society</a:t>
            </a:r>
          </a:p>
        </p:txBody>
      </p:sp>
      <p:sp>
        <p:nvSpPr>
          <p:cNvPr id="5" name="Datumsplatzhalter 4">
            <a:extLst>
              <a:ext uri="{FF2B5EF4-FFF2-40B4-BE49-F238E27FC236}">
                <a16:creationId xmlns:a16="http://schemas.microsoft.com/office/drawing/2014/main" id="{7EA6E204-0874-9986-8608-84D000B73C42}"/>
              </a:ext>
            </a:extLst>
          </p:cNvPr>
          <p:cNvSpPr>
            <a:spLocks noGrp="1"/>
          </p:cNvSpPr>
          <p:nvPr>
            <p:ph type="dt" sz="half" idx="10"/>
          </p:nvPr>
        </p:nvSpPr>
        <p:spPr/>
        <p:txBody>
          <a:bodyPr/>
          <a:lstStyle/>
          <a:p>
            <a:r>
              <a:rPr lang="en-GB"/>
              <a:t>(IMC, 2024)</a:t>
            </a:r>
          </a:p>
        </p:txBody>
      </p:sp>
      <p:sp>
        <p:nvSpPr>
          <p:cNvPr id="6" name="Fußzeilenplatzhalter 5">
            <a:extLst>
              <a:ext uri="{FF2B5EF4-FFF2-40B4-BE49-F238E27FC236}">
                <a16:creationId xmlns:a16="http://schemas.microsoft.com/office/drawing/2014/main" id="{58EF20DC-11CE-1BC9-7234-FA04196E8787}"/>
              </a:ext>
            </a:extLst>
          </p:cNvPr>
          <p:cNvSpPr>
            <a:spLocks noGrp="1"/>
          </p:cNvSpPr>
          <p:nvPr>
            <p:ph type="ftr" sz="quarter" idx="11"/>
          </p:nvPr>
        </p:nvSpPr>
        <p:spPr/>
        <p:txBody>
          <a:bodyPr/>
          <a:lstStyle/>
          <a:p>
            <a:r>
              <a:rPr lang="en-GB"/>
              <a:t>KMH | IL Scientific Method</a:t>
            </a:r>
          </a:p>
        </p:txBody>
      </p:sp>
      <p:pic>
        <p:nvPicPr>
          <p:cNvPr id="9" name="Grafik 8">
            <a:extLst>
              <a:ext uri="{FF2B5EF4-FFF2-40B4-BE49-F238E27FC236}">
                <a16:creationId xmlns:a16="http://schemas.microsoft.com/office/drawing/2014/main" id="{33DC2FFC-7052-A7A4-EA65-DB5F2C62053A}"/>
              </a:ext>
            </a:extLst>
          </p:cNvPr>
          <p:cNvPicPr>
            <a:picLocks noChangeAspect="1"/>
          </p:cNvPicPr>
          <p:nvPr/>
        </p:nvPicPr>
        <p:blipFill>
          <a:blip r:embed="rId2"/>
          <a:stretch>
            <a:fillRect/>
          </a:stretch>
        </p:blipFill>
        <p:spPr>
          <a:xfrm>
            <a:off x="4840043" y="1268672"/>
            <a:ext cx="4799363" cy="3367258"/>
          </a:xfrm>
          <a:prstGeom prst="rect">
            <a:avLst/>
          </a:prstGeom>
          <a:ln w="6350">
            <a:solidFill>
              <a:schemeClr val="tx1"/>
            </a:solidFill>
          </a:ln>
          <a:effectLst>
            <a:outerShdw blurRad="254000" dist="107763" dir="2699994" algn="tl">
              <a:prstClr val="black">
                <a:alpha val="40000"/>
              </a:prstClr>
            </a:outerShdw>
          </a:effectLst>
        </p:spPr>
      </p:pic>
      <p:pic>
        <p:nvPicPr>
          <p:cNvPr id="12" name="Picture 11">
            <a:hlinkClick r:id="rId3"/>
            <a:extLst>
              <a:ext uri="{FF2B5EF4-FFF2-40B4-BE49-F238E27FC236}">
                <a16:creationId xmlns:a16="http://schemas.microsoft.com/office/drawing/2014/main" id="{629AC7C5-FCD6-69D7-C230-C86E8E52B991}"/>
              </a:ext>
            </a:extLst>
          </p:cNvPr>
          <p:cNvPicPr>
            <a:picLocks noChangeAspect="1"/>
          </p:cNvPicPr>
          <p:nvPr/>
        </p:nvPicPr>
        <p:blipFill>
          <a:blip r:embed="rId4"/>
          <a:stretch>
            <a:fillRect/>
          </a:stretch>
        </p:blipFill>
        <p:spPr>
          <a:xfrm>
            <a:off x="8225582" y="2868446"/>
            <a:ext cx="3270418" cy="3295819"/>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864788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AD386EB-455C-E7F2-1FF5-D6E9A9DDA8AF}"/>
              </a:ext>
            </a:extLst>
          </p:cNvPr>
          <p:cNvSpPr>
            <a:spLocks noGrp="1"/>
          </p:cNvSpPr>
          <p:nvPr>
            <p:ph type="sldNum" sz="quarter" idx="12"/>
          </p:nvPr>
        </p:nvSpPr>
        <p:spPr/>
        <p:txBody>
          <a:bodyPr/>
          <a:lstStyle/>
          <a:p>
            <a:fld id="{D836C0FE-70CA-4950-82D6-CF602CC2B770}" type="slidenum">
              <a:rPr lang="en-GB" smtClean="0"/>
              <a:t>37</a:t>
            </a:fld>
            <a:endParaRPr lang="en-GB"/>
          </a:p>
        </p:txBody>
      </p:sp>
      <p:sp>
        <p:nvSpPr>
          <p:cNvPr id="3" name="Titel 2">
            <a:extLst>
              <a:ext uri="{FF2B5EF4-FFF2-40B4-BE49-F238E27FC236}">
                <a16:creationId xmlns:a16="http://schemas.microsoft.com/office/drawing/2014/main" id="{E1311704-3B70-30F0-B676-7D89C1F2E041}"/>
              </a:ext>
            </a:extLst>
          </p:cNvPr>
          <p:cNvSpPr>
            <a:spLocks noGrp="1"/>
          </p:cNvSpPr>
          <p:nvPr>
            <p:ph type="title"/>
          </p:nvPr>
        </p:nvSpPr>
        <p:spPr/>
        <p:txBody>
          <a:bodyPr/>
          <a:lstStyle/>
          <a:p>
            <a:pPr>
              <a:spcAft>
                <a:spcPts val="200"/>
              </a:spcAft>
            </a:pPr>
            <a:r>
              <a:rPr lang="en-GB"/>
              <a:t>Social &amp; formal institution(s)</a:t>
            </a:r>
          </a:p>
        </p:txBody>
      </p:sp>
      <p:sp>
        <p:nvSpPr>
          <p:cNvPr id="4" name="Inhaltsplatzhalter 3">
            <a:extLst>
              <a:ext uri="{FF2B5EF4-FFF2-40B4-BE49-F238E27FC236}">
                <a16:creationId xmlns:a16="http://schemas.microsoft.com/office/drawing/2014/main" id="{4828C522-F85D-1F03-31FE-924E80F5BC12}"/>
              </a:ext>
            </a:extLst>
          </p:cNvPr>
          <p:cNvSpPr>
            <a:spLocks noGrp="1"/>
          </p:cNvSpPr>
          <p:nvPr>
            <p:ph idx="1"/>
          </p:nvPr>
        </p:nvSpPr>
        <p:spPr>
          <a:xfrm>
            <a:off x="695325" y="1556793"/>
            <a:ext cx="3959487" cy="4607472"/>
          </a:xfrm>
        </p:spPr>
        <p:txBody>
          <a:bodyPr>
            <a:normAutofit fontScale="92500"/>
          </a:bodyPr>
          <a:lstStyle/>
          <a:p>
            <a:r>
              <a:rPr lang="en-GB" sz="1800" b="1"/>
              <a:t>Structured &amp; enduring: </a:t>
            </a:r>
            <a:br>
              <a:rPr lang="en-GB" sz="1800" b="1"/>
            </a:br>
            <a:r>
              <a:rPr lang="en-GB" sz="1800"/>
              <a:t>Provide stability over time</a:t>
            </a:r>
          </a:p>
          <a:p>
            <a:r>
              <a:rPr lang="en-GB" sz="1800" b="1"/>
              <a:t>Defined norms &amp; roles: </a:t>
            </a:r>
            <a:br>
              <a:rPr lang="en-GB" sz="1800" b="1"/>
            </a:br>
            <a:r>
              <a:rPr lang="en-GB" sz="1800"/>
              <a:t>Set expectations for behaviour</a:t>
            </a:r>
          </a:p>
          <a:p>
            <a:r>
              <a:rPr lang="en-GB" sz="1800" b="1"/>
              <a:t>Fulfils societal needs: </a:t>
            </a:r>
            <a:br>
              <a:rPr lang="en-GB" sz="1800" b="1"/>
            </a:br>
            <a:r>
              <a:rPr lang="en-GB" sz="1800"/>
              <a:t>Addresses defined functions</a:t>
            </a:r>
          </a:p>
          <a:p>
            <a:r>
              <a:rPr lang="en-GB" sz="1800" b="1"/>
              <a:t>Shapes behaviour &amp; beliefs:</a:t>
            </a:r>
            <a:br>
              <a:rPr lang="en-GB" sz="1800" b="1"/>
            </a:br>
            <a:r>
              <a:rPr lang="en-GB" sz="1800"/>
              <a:t>Influences values &amp; actions</a:t>
            </a:r>
          </a:p>
          <a:p>
            <a:r>
              <a:rPr lang="en-GB" sz="1800" b="1"/>
              <a:t>Interconnected: </a:t>
            </a:r>
            <a:br>
              <a:rPr lang="en-GB" sz="1800" b="1"/>
            </a:br>
            <a:r>
              <a:rPr lang="en-GB" sz="1800"/>
              <a:t>with other institutions</a:t>
            </a:r>
          </a:p>
          <a:p>
            <a:r>
              <a:rPr lang="en-GB" sz="1800" b="1"/>
              <a:t>Legitimacy &amp; authority: </a:t>
            </a:r>
            <a:br>
              <a:rPr lang="en-GB" sz="1800" b="1"/>
            </a:br>
            <a:r>
              <a:rPr lang="en-GB" sz="1800"/>
              <a:t>Accepted &amp; respected roles in society</a:t>
            </a:r>
          </a:p>
        </p:txBody>
      </p:sp>
      <p:sp>
        <p:nvSpPr>
          <p:cNvPr id="5" name="Datumsplatzhalter 4">
            <a:extLst>
              <a:ext uri="{FF2B5EF4-FFF2-40B4-BE49-F238E27FC236}">
                <a16:creationId xmlns:a16="http://schemas.microsoft.com/office/drawing/2014/main" id="{7EA6E204-0874-9986-8608-84D000B73C42}"/>
              </a:ext>
            </a:extLst>
          </p:cNvPr>
          <p:cNvSpPr>
            <a:spLocks noGrp="1"/>
          </p:cNvSpPr>
          <p:nvPr>
            <p:ph type="dt" sz="half" idx="10"/>
          </p:nvPr>
        </p:nvSpPr>
        <p:spPr/>
        <p:txBody>
          <a:bodyPr/>
          <a:lstStyle/>
          <a:p>
            <a:r>
              <a:rPr lang="en-GB"/>
              <a:t>(IMC, 2024; OeAWI, 2017)</a:t>
            </a:r>
          </a:p>
        </p:txBody>
      </p:sp>
      <p:sp>
        <p:nvSpPr>
          <p:cNvPr id="6" name="Fußzeilenplatzhalter 5">
            <a:extLst>
              <a:ext uri="{FF2B5EF4-FFF2-40B4-BE49-F238E27FC236}">
                <a16:creationId xmlns:a16="http://schemas.microsoft.com/office/drawing/2014/main" id="{58EF20DC-11CE-1BC9-7234-FA04196E8787}"/>
              </a:ext>
            </a:extLst>
          </p:cNvPr>
          <p:cNvSpPr>
            <a:spLocks noGrp="1"/>
          </p:cNvSpPr>
          <p:nvPr>
            <p:ph type="ftr" sz="quarter" idx="11"/>
          </p:nvPr>
        </p:nvSpPr>
        <p:spPr/>
        <p:txBody>
          <a:bodyPr/>
          <a:lstStyle/>
          <a:p>
            <a:r>
              <a:rPr lang="en-GB"/>
              <a:t>KMH | IL Scientific Method</a:t>
            </a:r>
          </a:p>
        </p:txBody>
      </p:sp>
      <p:pic>
        <p:nvPicPr>
          <p:cNvPr id="8" name="Grafik 7">
            <a:extLst>
              <a:ext uri="{FF2B5EF4-FFF2-40B4-BE49-F238E27FC236}">
                <a16:creationId xmlns:a16="http://schemas.microsoft.com/office/drawing/2014/main" id="{ECA9FD1C-7551-E60E-ED28-3E1259F8F568}"/>
              </a:ext>
            </a:extLst>
          </p:cNvPr>
          <p:cNvPicPr>
            <a:picLocks noChangeAspect="1"/>
          </p:cNvPicPr>
          <p:nvPr/>
        </p:nvPicPr>
        <p:blipFill>
          <a:blip r:embed="rId2"/>
          <a:stretch>
            <a:fillRect/>
          </a:stretch>
        </p:blipFill>
        <p:spPr>
          <a:xfrm>
            <a:off x="4654812" y="1412776"/>
            <a:ext cx="3312368" cy="4681254"/>
          </a:xfrm>
          <a:prstGeom prst="rect">
            <a:avLst/>
          </a:prstGeom>
          <a:ln w="6350">
            <a:solidFill>
              <a:schemeClr val="tx1"/>
            </a:solidFill>
          </a:ln>
          <a:effectLst>
            <a:outerShdw blurRad="254000" dist="107763" dir="2699994" algn="tl">
              <a:prstClr val="black">
                <a:alpha val="40000"/>
              </a:prstClr>
            </a:outerShdw>
          </a:effectLst>
        </p:spPr>
      </p:pic>
      <p:pic>
        <p:nvPicPr>
          <p:cNvPr id="10" name="Grafik 9">
            <a:extLst>
              <a:ext uri="{FF2B5EF4-FFF2-40B4-BE49-F238E27FC236}">
                <a16:creationId xmlns:a16="http://schemas.microsoft.com/office/drawing/2014/main" id="{6485664E-B63C-4336-CD2E-A03D820BDDC9}"/>
              </a:ext>
            </a:extLst>
          </p:cNvPr>
          <p:cNvPicPr>
            <a:picLocks noChangeAspect="1"/>
          </p:cNvPicPr>
          <p:nvPr/>
        </p:nvPicPr>
        <p:blipFill>
          <a:blip r:embed="rId3"/>
          <a:stretch>
            <a:fillRect/>
          </a:stretch>
        </p:blipFill>
        <p:spPr>
          <a:xfrm>
            <a:off x="8198026" y="1412776"/>
            <a:ext cx="3308288" cy="468125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623500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340EBE3-67B3-C4C9-8D2D-1869DC7C4F78}"/>
              </a:ext>
            </a:extLst>
          </p:cNvPr>
          <p:cNvSpPr>
            <a:spLocks noGrp="1"/>
          </p:cNvSpPr>
          <p:nvPr>
            <p:ph type="sldNum" sz="quarter" idx="12"/>
          </p:nvPr>
        </p:nvSpPr>
        <p:spPr/>
        <p:txBody>
          <a:bodyPr/>
          <a:lstStyle/>
          <a:p>
            <a:fld id="{D836C0FE-70CA-4950-82D6-CF602CC2B770}" type="slidenum">
              <a:rPr lang="en-GB" smtClean="0"/>
              <a:t>38</a:t>
            </a:fld>
            <a:endParaRPr lang="en-GB" dirty="0"/>
          </a:p>
        </p:txBody>
      </p:sp>
      <p:sp>
        <p:nvSpPr>
          <p:cNvPr id="3" name="Titel 2">
            <a:extLst>
              <a:ext uri="{FF2B5EF4-FFF2-40B4-BE49-F238E27FC236}">
                <a16:creationId xmlns:a16="http://schemas.microsoft.com/office/drawing/2014/main" id="{0AEBB320-89B7-CADE-4338-F2641D1AF584}"/>
              </a:ext>
            </a:extLst>
          </p:cNvPr>
          <p:cNvSpPr>
            <a:spLocks noGrp="1"/>
          </p:cNvSpPr>
          <p:nvPr>
            <p:ph type="title"/>
          </p:nvPr>
        </p:nvSpPr>
        <p:spPr/>
        <p:txBody>
          <a:bodyPr/>
          <a:lstStyle/>
          <a:p>
            <a:r>
              <a:rPr lang="en-GB" dirty="0"/>
              <a:t>Digression: Science &amp; society</a:t>
            </a:r>
          </a:p>
        </p:txBody>
      </p:sp>
      <p:sp>
        <p:nvSpPr>
          <p:cNvPr id="4" name="Inhaltsplatzhalter 3">
            <a:extLst>
              <a:ext uri="{FF2B5EF4-FFF2-40B4-BE49-F238E27FC236}">
                <a16:creationId xmlns:a16="http://schemas.microsoft.com/office/drawing/2014/main" id="{7A80766C-6684-AC53-B1A5-04A90D00E04F}"/>
              </a:ext>
            </a:extLst>
          </p:cNvPr>
          <p:cNvSpPr>
            <a:spLocks noGrp="1"/>
          </p:cNvSpPr>
          <p:nvPr>
            <p:ph idx="1"/>
          </p:nvPr>
        </p:nvSpPr>
        <p:spPr>
          <a:xfrm>
            <a:off x="695325" y="1121790"/>
            <a:ext cx="8928100" cy="5042475"/>
          </a:xfrm>
        </p:spPr>
        <p:txBody>
          <a:bodyPr>
            <a:normAutofit/>
          </a:bodyPr>
          <a:lstStyle/>
          <a:p>
            <a:pPr marL="0" indent="0">
              <a:spcAft>
                <a:spcPts val="1200"/>
              </a:spcAft>
              <a:buNone/>
            </a:pPr>
            <a:r>
              <a:rPr lang="en-GB" b="1" dirty="0"/>
              <a:t>Costs of science:</a:t>
            </a:r>
          </a:p>
          <a:p>
            <a:pPr>
              <a:spcAft>
                <a:spcPts val="1200"/>
              </a:spcAft>
            </a:pPr>
            <a:r>
              <a:rPr lang="en-GB" b="1" dirty="0"/>
              <a:t>Public Universities (BMBWF, 2023):</a:t>
            </a:r>
          </a:p>
          <a:p>
            <a:pPr lvl="1">
              <a:spcAft>
                <a:spcPts val="1200"/>
              </a:spcAft>
            </a:pPr>
            <a:r>
              <a:rPr lang="en-GB" dirty="0"/>
              <a:t>Annual funding (2022–2024): €4.32 billion</a:t>
            </a:r>
          </a:p>
          <a:p>
            <a:pPr lvl="1">
              <a:spcAft>
                <a:spcPts val="1200"/>
              </a:spcAft>
            </a:pPr>
            <a:r>
              <a:rPr lang="en-GB" dirty="0"/>
              <a:t>Total allocation for 2022–2024: €12.95 billion</a:t>
            </a:r>
          </a:p>
          <a:p>
            <a:pPr>
              <a:spcAft>
                <a:spcPts val="1200"/>
              </a:spcAft>
            </a:pPr>
            <a:r>
              <a:rPr lang="en-GB" b="1" dirty="0"/>
              <a:t>Universities of Applied Sciences (BMBWF, 2023):</a:t>
            </a:r>
          </a:p>
          <a:p>
            <a:pPr lvl="1">
              <a:spcAft>
                <a:spcPts val="1200"/>
              </a:spcAft>
            </a:pPr>
            <a:r>
              <a:rPr lang="en-GB" dirty="0"/>
              <a:t>2021 funding: €370 million</a:t>
            </a:r>
          </a:p>
          <a:p>
            <a:pPr lvl="1">
              <a:spcAft>
                <a:spcPts val="1200"/>
              </a:spcAft>
            </a:pPr>
            <a:r>
              <a:rPr lang="en-GB" dirty="0"/>
              <a:t>Increase to €480 million by 2026</a:t>
            </a:r>
          </a:p>
        </p:txBody>
      </p:sp>
      <p:sp>
        <p:nvSpPr>
          <p:cNvPr id="5" name="Datumsplatzhalter 4">
            <a:extLst>
              <a:ext uri="{FF2B5EF4-FFF2-40B4-BE49-F238E27FC236}">
                <a16:creationId xmlns:a16="http://schemas.microsoft.com/office/drawing/2014/main" id="{80013EEE-94C1-1143-74E8-70EB784B908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F1468DC-6575-EE42-A149-19EAAA5F78AD}"/>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447509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340EBE3-67B3-C4C9-8D2D-1869DC7C4F78}"/>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0AEBB320-89B7-CADE-4338-F2641D1AF584}"/>
              </a:ext>
            </a:extLst>
          </p:cNvPr>
          <p:cNvSpPr>
            <a:spLocks noGrp="1"/>
          </p:cNvSpPr>
          <p:nvPr>
            <p:ph type="title"/>
          </p:nvPr>
        </p:nvSpPr>
        <p:spPr/>
        <p:txBody>
          <a:bodyPr/>
          <a:lstStyle/>
          <a:p>
            <a:r>
              <a:rPr lang="en-GB" dirty="0"/>
              <a:t>Digression: Science &amp; society</a:t>
            </a:r>
          </a:p>
        </p:txBody>
      </p:sp>
      <p:sp>
        <p:nvSpPr>
          <p:cNvPr id="4" name="Inhaltsplatzhalter 3">
            <a:extLst>
              <a:ext uri="{FF2B5EF4-FFF2-40B4-BE49-F238E27FC236}">
                <a16:creationId xmlns:a16="http://schemas.microsoft.com/office/drawing/2014/main" id="{7A80766C-6684-AC53-B1A5-04A90D00E04F}"/>
              </a:ext>
            </a:extLst>
          </p:cNvPr>
          <p:cNvSpPr>
            <a:spLocks noGrp="1"/>
          </p:cNvSpPr>
          <p:nvPr>
            <p:ph idx="1"/>
          </p:nvPr>
        </p:nvSpPr>
        <p:spPr>
          <a:xfrm>
            <a:off x="695325" y="1121790"/>
            <a:ext cx="8928100" cy="5042475"/>
          </a:xfrm>
        </p:spPr>
        <p:txBody>
          <a:bodyPr>
            <a:normAutofit fontScale="85000" lnSpcReduction="10000"/>
          </a:bodyPr>
          <a:lstStyle/>
          <a:p>
            <a:pPr marL="0" indent="0">
              <a:spcAft>
                <a:spcPts val="800"/>
              </a:spcAft>
              <a:buNone/>
            </a:pPr>
            <a:r>
              <a:rPr lang="en-GB" b="1" dirty="0"/>
              <a:t>Roles of science in society:</a:t>
            </a:r>
          </a:p>
          <a:p>
            <a:pPr>
              <a:spcAft>
                <a:spcPts val="800"/>
              </a:spcAft>
            </a:pPr>
            <a:r>
              <a:rPr lang="en-GB" b="1" dirty="0"/>
              <a:t>Advancement of knowledge: </a:t>
            </a:r>
            <a:r>
              <a:rPr lang="en-GB" dirty="0"/>
              <a:t>Expands understanding of the natural and social world</a:t>
            </a:r>
          </a:p>
          <a:p>
            <a:pPr>
              <a:spcAft>
                <a:spcPts val="800"/>
              </a:spcAft>
            </a:pPr>
            <a:r>
              <a:rPr lang="en-GB" b="1" dirty="0"/>
              <a:t>Drive innovation: </a:t>
            </a:r>
            <a:r>
              <a:rPr lang="en-GB" dirty="0"/>
              <a:t>Fuels technological and industrial progress</a:t>
            </a:r>
          </a:p>
          <a:p>
            <a:pPr lvl="1">
              <a:spcAft>
                <a:spcPts val="800"/>
              </a:spcAft>
            </a:pPr>
            <a:r>
              <a:rPr lang="en-GB" b="1" dirty="0"/>
              <a:t>Improving quality of life: </a:t>
            </a:r>
            <a:br>
              <a:rPr lang="en-GB" b="1" dirty="0"/>
            </a:br>
            <a:r>
              <a:rPr lang="en-GB" dirty="0"/>
              <a:t>Leads to medical breakthroughs, better infrastructure, and solutions to global challenges.</a:t>
            </a:r>
          </a:p>
          <a:p>
            <a:pPr lvl="1">
              <a:spcAft>
                <a:spcPts val="800"/>
              </a:spcAft>
            </a:pPr>
            <a:r>
              <a:rPr lang="en-GB" b="1" dirty="0"/>
              <a:t>Support economic growth: </a:t>
            </a:r>
            <a:br>
              <a:rPr lang="en-GB" b="1" dirty="0"/>
            </a:br>
            <a:r>
              <a:rPr lang="en-GB" dirty="0"/>
              <a:t>Powers industries and creates opportunities through research and development.</a:t>
            </a:r>
          </a:p>
          <a:p>
            <a:pPr>
              <a:spcAft>
                <a:spcPts val="800"/>
              </a:spcAft>
            </a:pPr>
            <a:r>
              <a:rPr lang="en-GB" b="1" dirty="0"/>
              <a:t>Informing decision-making: </a:t>
            </a:r>
            <a:r>
              <a:rPr lang="en-GB" dirty="0"/>
              <a:t>Provides evidence for policymaking and problem-solving</a:t>
            </a:r>
          </a:p>
          <a:p>
            <a:pPr lvl="1">
              <a:spcAft>
                <a:spcPts val="800"/>
              </a:spcAft>
            </a:pPr>
            <a:r>
              <a:rPr lang="en-GB" dirty="0"/>
              <a:t>Address global challenges</a:t>
            </a:r>
          </a:p>
          <a:p>
            <a:pPr>
              <a:spcAft>
                <a:spcPts val="800"/>
              </a:spcAft>
            </a:pPr>
            <a:r>
              <a:rPr lang="en-GB" b="1" dirty="0"/>
              <a:t>Promotes critical thinking: </a:t>
            </a:r>
            <a:r>
              <a:rPr lang="en-GB" dirty="0"/>
              <a:t>Encourages evidence-based reasoning and scepticism</a:t>
            </a:r>
          </a:p>
          <a:p>
            <a:pPr lvl="1">
              <a:spcAft>
                <a:spcPts val="800"/>
              </a:spcAft>
            </a:pPr>
            <a:r>
              <a:rPr lang="en-GB" dirty="0"/>
              <a:t>Cultivate education</a:t>
            </a:r>
          </a:p>
        </p:txBody>
      </p:sp>
      <p:sp>
        <p:nvSpPr>
          <p:cNvPr id="5" name="Datumsplatzhalter 4">
            <a:extLst>
              <a:ext uri="{FF2B5EF4-FFF2-40B4-BE49-F238E27FC236}">
                <a16:creationId xmlns:a16="http://schemas.microsoft.com/office/drawing/2014/main" id="{80013EEE-94C1-1143-74E8-70EB784B908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F1468DC-6575-EE42-A149-19EAAA5F78AD}"/>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68455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a:t>Science?</a:t>
            </a:r>
          </a:p>
        </p:txBody>
      </p:sp>
    </p:spTree>
    <p:extLst>
      <p:ext uri="{BB962C8B-B14F-4D97-AF65-F5344CB8AC3E}">
        <p14:creationId xmlns:p14="http://schemas.microsoft.com/office/powerpoint/2010/main" val="4284699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92AB1D8-4E3D-A1B1-0DDC-B1B97250DC4D}"/>
              </a:ext>
            </a:extLst>
          </p:cNvPr>
          <p:cNvSpPr>
            <a:spLocks noGrp="1"/>
          </p:cNvSpPr>
          <p:nvPr>
            <p:ph type="title"/>
          </p:nvPr>
        </p:nvSpPr>
        <p:spPr/>
        <p:txBody>
          <a:bodyPr/>
          <a:lstStyle/>
          <a:p>
            <a:r>
              <a:rPr lang="en-GB"/>
              <a:t>How many “sciences” are </a:t>
            </a:r>
            <a:br>
              <a:rPr lang="en-GB"/>
            </a:br>
            <a:r>
              <a:rPr lang="en-GB"/>
              <a:t>there?</a:t>
            </a:r>
          </a:p>
        </p:txBody>
      </p:sp>
      <p:sp>
        <p:nvSpPr>
          <p:cNvPr id="2" name="Foliennummernplatzhalter 1">
            <a:extLst>
              <a:ext uri="{FF2B5EF4-FFF2-40B4-BE49-F238E27FC236}">
                <a16:creationId xmlns:a16="http://schemas.microsoft.com/office/drawing/2014/main" id="{A83D1D35-D80F-2699-1F03-A6ADDA622B2B}"/>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40</a:t>
            </a:fld>
            <a:endParaRPr lang="en-GB"/>
          </a:p>
        </p:txBody>
      </p:sp>
      <p:sp>
        <p:nvSpPr>
          <p:cNvPr id="6" name="Fußzeilenplatzhalter 5">
            <a:extLst>
              <a:ext uri="{FF2B5EF4-FFF2-40B4-BE49-F238E27FC236}">
                <a16:creationId xmlns:a16="http://schemas.microsoft.com/office/drawing/2014/main" id="{8B354965-7C7C-7E7D-AC71-A4A555540C0C}"/>
              </a:ext>
            </a:extLst>
          </p:cNvPr>
          <p:cNvSpPr>
            <a:spLocks noGrp="1"/>
          </p:cNvSpPr>
          <p:nvPr>
            <p:ph type="ftr" sz="quarter" idx="4294967295"/>
          </p:nvPr>
        </p:nvSpPr>
        <p:spPr>
          <a:xfrm>
            <a:off x="0" y="6438900"/>
            <a:ext cx="5113338" cy="144463"/>
          </a:xfrm>
        </p:spPr>
        <p:txBody>
          <a:bodyPr/>
          <a:lstStyle/>
          <a:p>
            <a:r>
              <a:rPr lang="en-GB"/>
              <a:t>KMH | IL Scientific Method</a:t>
            </a:r>
          </a:p>
        </p:txBody>
      </p:sp>
    </p:spTree>
    <p:extLst>
      <p:ext uri="{BB962C8B-B14F-4D97-AF65-F5344CB8AC3E}">
        <p14:creationId xmlns:p14="http://schemas.microsoft.com/office/powerpoint/2010/main" val="2078775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1131FB2B-52C5-4684-4BA1-91CA6E4E56F3}"/>
              </a:ext>
            </a:extLst>
          </p:cNvPr>
          <p:cNvSpPr>
            <a:spLocks noGrp="1"/>
          </p:cNvSpPr>
          <p:nvPr>
            <p:ph type="sldNum" sz="quarter" idx="12"/>
          </p:nvPr>
        </p:nvSpPr>
        <p:spPr/>
        <p:txBody>
          <a:bodyPr/>
          <a:lstStyle/>
          <a:p>
            <a:fld id="{D836C0FE-70CA-4950-82D6-CF602CC2B770}" type="slidenum">
              <a:rPr lang="en-GB" smtClean="0"/>
              <a:t>41</a:t>
            </a:fld>
            <a:endParaRPr lang="en-GB"/>
          </a:p>
        </p:txBody>
      </p:sp>
      <p:sp>
        <p:nvSpPr>
          <p:cNvPr id="3" name="Titel 2">
            <a:extLst>
              <a:ext uri="{FF2B5EF4-FFF2-40B4-BE49-F238E27FC236}">
                <a16:creationId xmlns:a16="http://schemas.microsoft.com/office/drawing/2014/main" id="{012E524B-155B-3FB3-25E2-7F95CC52E896}"/>
              </a:ext>
            </a:extLst>
          </p:cNvPr>
          <p:cNvSpPr>
            <a:spLocks noGrp="1"/>
          </p:cNvSpPr>
          <p:nvPr>
            <p:ph type="title"/>
          </p:nvPr>
        </p:nvSpPr>
        <p:spPr/>
        <p:txBody>
          <a:bodyPr/>
          <a:lstStyle/>
          <a:p>
            <a:r>
              <a:rPr lang="en-GB"/>
              <a:t>Well, a lot … (and counting 😉)</a:t>
            </a:r>
          </a:p>
        </p:txBody>
      </p:sp>
      <p:pic>
        <p:nvPicPr>
          <p:cNvPr id="6" name="Inhaltsplatzhalter 5">
            <a:extLst>
              <a:ext uri="{FF2B5EF4-FFF2-40B4-BE49-F238E27FC236}">
                <a16:creationId xmlns:a16="http://schemas.microsoft.com/office/drawing/2014/main" id="{9F3974BD-11DB-7BDB-03E0-B5F2732F5C75}"/>
              </a:ext>
            </a:extLst>
          </p:cNvPr>
          <p:cNvPicPr>
            <a:picLocks noGrp="1" noChangeAspect="1"/>
          </p:cNvPicPr>
          <p:nvPr>
            <p:ph sz="half" idx="1"/>
          </p:nvPr>
        </p:nvPicPr>
        <p:blipFill>
          <a:blip r:embed="rId3"/>
          <a:stretch>
            <a:fillRect/>
          </a:stretch>
        </p:blipFill>
        <p:spPr>
          <a:xfrm>
            <a:off x="703008" y="1484784"/>
            <a:ext cx="3038272" cy="4319588"/>
          </a:xfrm>
          <a:ln w="6350">
            <a:solidFill>
              <a:schemeClr val="tx1"/>
            </a:solidFill>
          </a:ln>
          <a:effectLst>
            <a:outerShdw blurRad="254000" dist="107763" dir="2699994" algn="tl">
              <a:prstClr val="black">
                <a:alpha val="40000"/>
              </a:prstClr>
            </a:outerShdw>
          </a:effectLst>
        </p:spPr>
      </p:pic>
      <p:sp>
        <p:nvSpPr>
          <p:cNvPr id="10" name="Inhaltsplatzhalter 9">
            <a:extLst>
              <a:ext uri="{FF2B5EF4-FFF2-40B4-BE49-F238E27FC236}">
                <a16:creationId xmlns:a16="http://schemas.microsoft.com/office/drawing/2014/main" id="{48D26A5D-A4BF-CE30-DF6B-69C5AFDC5D18}"/>
              </a:ext>
            </a:extLst>
          </p:cNvPr>
          <p:cNvSpPr>
            <a:spLocks noGrp="1"/>
          </p:cNvSpPr>
          <p:nvPr>
            <p:ph sz="half" idx="2"/>
          </p:nvPr>
        </p:nvSpPr>
        <p:spPr>
          <a:xfrm>
            <a:off x="4223792" y="1484784"/>
            <a:ext cx="7272208" cy="4320000"/>
          </a:xfrm>
        </p:spPr>
        <p:txBody>
          <a:bodyPr>
            <a:normAutofit/>
          </a:bodyPr>
          <a:lstStyle/>
          <a:p>
            <a:r>
              <a:rPr lang="en-GB" b="1"/>
              <a:t>Frascati manual (2015): 6 Fields of Science &amp; Technology</a:t>
            </a:r>
          </a:p>
          <a:p>
            <a:pPr lvl="1"/>
            <a:r>
              <a:rPr lang="en-GB"/>
              <a:t>Natural Sciences (10 subcategories)</a:t>
            </a:r>
          </a:p>
          <a:p>
            <a:pPr lvl="1"/>
            <a:r>
              <a:rPr lang="en-GB"/>
              <a:t>Engineering and Technology (10 subcategories)</a:t>
            </a:r>
          </a:p>
          <a:p>
            <a:pPr lvl="1"/>
            <a:r>
              <a:rPr lang="en-GB"/>
              <a:t>Medical and Health Sciences (6 subcategories)</a:t>
            </a:r>
          </a:p>
          <a:p>
            <a:pPr lvl="1"/>
            <a:r>
              <a:rPr lang="en-GB"/>
              <a:t>Agricultural and Veterinary Sciences (4 subcategories)</a:t>
            </a:r>
          </a:p>
          <a:p>
            <a:pPr lvl="1"/>
            <a:r>
              <a:rPr lang="en-GB"/>
              <a:t>Social Sciences (9 subcategories)</a:t>
            </a:r>
          </a:p>
          <a:p>
            <a:pPr lvl="1"/>
            <a:r>
              <a:rPr lang="en-GB"/>
              <a:t>Humanities and the Arts (3 subcategories)</a:t>
            </a:r>
          </a:p>
        </p:txBody>
      </p:sp>
      <p:sp>
        <p:nvSpPr>
          <p:cNvPr id="7" name="Datumsplatzhalter 6">
            <a:extLst>
              <a:ext uri="{FF2B5EF4-FFF2-40B4-BE49-F238E27FC236}">
                <a16:creationId xmlns:a16="http://schemas.microsoft.com/office/drawing/2014/main" id="{737E9204-E98F-4552-2B56-230457826F51}"/>
              </a:ext>
            </a:extLst>
          </p:cNvPr>
          <p:cNvSpPr>
            <a:spLocks noGrp="1"/>
          </p:cNvSpPr>
          <p:nvPr>
            <p:ph type="dt" sz="half" idx="10"/>
          </p:nvPr>
        </p:nvSpPr>
        <p:spPr/>
        <p:txBody>
          <a:bodyPr/>
          <a:lstStyle/>
          <a:p>
            <a:r>
              <a:rPr lang="en-GB"/>
              <a:t>(OECD, 2015)</a:t>
            </a:r>
          </a:p>
        </p:txBody>
      </p:sp>
      <p:sp>
        <p:nvSpPr>
          <p:cNvPr id="8" name="Fußzeilenplatzhalter 7">
            <a:extLst>
              <a:ext uri="{FF2B5EF4-FFF2-40B4-BE49-F238E27FC236}">
                <a16:creationId xmlns:a16="http://schemas.microsoft.com/office/drawing/2014/main" id="{7980C946-4695-14FB-3FDA-931BF40A4EF1}"/>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3310502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1131FB2B-52C5-4684-4BA1-91CA6E4E56F3}"/>
              </a:ext>
            </a:extLst>
          </p:cNvPr>
          <p:cNvSpPr>
            <a:spLocks noGrp="1"/>
          </p:cNvSpPr>
          <p:nvPr>
            <p:ph type="sldNum" sz="quarter" idx="12"/>
          </p:nvPr>
        </p:nvSpPr>
        <p:spPr/>
        <p:txBody>
          <a:bodyPr/>
          <a:lstStyle/>
          <a:p>
            <a:fld id="{D836C0FE-70CA-4950-82D6-CF602CC2B770}" type="slidenum">
              <a:rPr lang="en-GB" smtClean="0"/>
              <a:t>42</a:t>
            </a:fld>
            <a:endParaRPr lang="en-GB"/>
          </a:p>
        </p:txBody>
      </p:sp>
      <p:sp>
        <p:nvSpPr>
          <p:cNvPr id="3" name="Titel 2">
            <a:extLst>
              <a:ext uri="{FF2B5EF4-FFF2-40B4-BE49-F238E27FC236}">
                <a16:creationId xmlns:a16="http://schemas.microsoft.com/office/drawing/2014/main" id="{012E524B-155B-3FB3-25E2-7F95CC52E896}"/>
              </a:ext>
            </a:extLst>
          </p:cNvPr>
          <p:cNvSpPr>
            <a:spLocks noGrp="1"/>
          </p:cNvSpPr>
          <p:nvPr>
            <p:ph type="title"/>
          </p:nvPr>
        </p:nvSpPr>
        <p:spPr/>
        <p:txBody>
          <a:bodyPr/>
          <a:lstStyle/>
          <a:p>
            <a:r>
              <a:rPr lang="en-GB"/>
              <a:t>Well, a lot …</a:t>
            </a:r>
          </a:p>
        </p:txBody>
      </p:sp>
      <p:pic>
        <p:nvPicPr>
          <p:cNvPr id="6" name="Inhaltsplatzhalter 5">
            <a:extLst>
              <a:ext uri="{FF2B5EF4-FFF2-40B4-BE49-F238E27FC236}">
                <a16:creationId xmlns:a16="http://schemas.microsoft.com/office/drawing/2014/main" id="{9F3974BD-11DB-7BDB-03E0-B5F2732F5C75}"/>
              </a:ext>
            </a:extLst>
          </p:cNvPr>
          <p:cNvPicPr>
            <a:picLocks noGrp="1" noChangeAspect="1"/>
          </p:cNvPicPr>
          <p:nvPr>
            <p:ph sz="half" idx="1"/>
          </p:nvPr>
        </p:nvPicPr>
        <p:blipFill>
          <a:blip r:embed="rId3"/>
          <a:stretch>
            <a:fillRect/>
          </a:stretch>
        </p:blipFill>
        <p:spPr>
          <a:xfrm>
            <a:off x="703008" y="1484784"/>
            <a:ext cx="3038272" cy="4319588"/>
          </a:xfrm>
          <a:ln w="6350">
            <a:solidFill>
              <a:schemeClr val="tx1"/>
            </a:solidFill>
          </a:ln>
          <a:effectLst>
            <a:outerShdw blurRad="254000" dist="107763" dir="2699994" algn="tl">
              <a:prstClr val="black">
                <a:alpha val="40000"/>
              </a:prstClr>
            </a:outerShdw>
          </a:effectLst>
        </p:spPr>
      </p:pic>
      <p:sp>
        <p:nvSpPr>
          <p:cNvPr id="7" name="Datumsplatzhalter 6">
            <a:extLst>
              <a:ext uri="{FF2B5EF4-FFF2-40B4-BE49-F238E27FC236}">
                <a16:creationId xmlns:a16="http://schemas.microsoft.com/office/drawing/2014/main" id="{737E9204-E98F-4552-2B56-230457826F51}"/>
              </a:ext>
            </a:extLst>
          </p:cNvPr>
          <p:cNvSpPr>
            <a:spLocks noGrp="1"/>
          </p:cNvSpPr>
          <p:nvPr>
            <p:ph type="dt" sz="half" idx="10"/>
          </p:nvPr>
        </p:nvSpPr>
        <p:spPr>
          <a:xfrm>
            <a:off x="1127448" y="6439500"/>
            <a:ext cx="3672000" cy="144000"/>
          </a:xfrm>
        </p:spPr>
        <p:txBody>
          <a:bodyPr/>
          <a:lstStyle/>
          <a:p>
            <a:r>
              <a:rPr lang="en-GB"/>
              <a:t>(OECD, 2015:59)</a:t>
            </a:r>
          </a:p>
        </p:txBody>
      </p:sp>
      <p:sp>
        <p:nvSpPr>
          <p:cNvPr id="8" name="Fußzeilenplatzhalter 7">
            <a:extLst>
              <a:ext uri="{FF2B5EF4-FFF2-40B4-BE49-F238E27FC236}">
                <a16:creationId xmlns:a16="http://schemas.microsoft.com/office/drawing/2014/main" id="{7980C946-4695-14FB-3FDA-931BF40A4EF1}"/>
              </a:ext>
            </a:extLst>
          </p:cNvPr>
          <p:cNvSpPr>
            <a:spLocks noGrp="1"/>
          </p:cNvSpPr>
          <p:nvPr>
            <p:ph type="ftr" sz="quarter" idx="11"/>
          </p:nvPr>
        </p:nvSpPr>
        <p:spPr/>
        <p:txBody>
          <a:bodyPr/>
          <a:lstStyle/>
          <a:p>
            <a:r>
              <a:rPr lang="en-GB"/>
              <a:t>KMH | IL Scientific Method</a:t>
            </a:r>
          </a:p>
        </p:txBody>
      </p:sp>
      <p:pic>
        <p:nvPicPr>
          <p:cNvPr id="11" name="Grafik 10">
            <a:extLst>
              <a:ext uri="{FF2B5EF4-FFF2-40B4-BE49-F238E27FC236}">
                <a16:creationId xmlns:a16="http://schemas.microsoft.com/office/drawing/2014/main" id="{01B26B62-B1E8-FB68-15AC-2330503D4229}"/>
              </a:ext>
            </a:extLst>
          </p:cNvPr>
          <p:cNvPicPr>
            <a:picLocks noChangeAspect="1"/>
          </p:cNvPicPr>
          <p:nvPr/>
        </p:nvPicPr>
        <p:blipFill>
          <a:blip r:embed="rId4"/>
          <a:stretch>
            <a:fillRect/>
          </a:stretch>
        </p:blipFill>
        <p:spPr>
          <a:xfrm>
            <a:off x="5159896" y="189267"/>
            <a:ext cx="5040547" cy="6552101"/>
          </a:xfrm>
          <a:prstGeom prst="rect">
            <a:avLst/>
          </a:prstGeom>
        </p:spPr>
      </p:pic>
    </p:spTree>
    <p:extLst>
      <p:ext uri="{BB962C8B-B14F-4D97-AF65-F5344CB8AC3E}">
        <p14:creationId xmlns:p14="http://schemas.microsoft.com/office/powerpoint/2010/main" val="517124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8B9C27C-5407-B5FE-A9BF-0CAEDB7890F9}"/>
              </a:ext>
            </a:extLst>
          </p:cNvPr>
          <p:cNvSpPr>
            <a:spLocks noGrp="1"/>
          </p:cNvSpPr>
          <p:nvPr>
            <p:ph type="sldNum" sz="quarter" idx="12"/>
          </p:nvPr>
        </p:nvSpPr>
        <p:spPr/>
        <p:txBody>
          <a:bodyPr/>
          <a:lstStyle/>
          <a:p>
            <a:fld id="{D836C0FE-70CA-4950-82D6-CF602CC2B770}" type="slidenum">
              <a:rPr lang="en-GB" smtClean="0"/>
              <a:t>43</a:t>
            </a:fld>
            <a:endParaRPr lang="en-GB"/>
          </a:p>
        </p:txBody>
      </p:sp>
      <p:sp>
        <p:nvSpPr>
          <p:cNvPr id="3" name="Titel 2">
            <a:extLst>
              <a:ext uri="{FF2B5EF4-FFF2-40B4-BE49-F238E27FC236}">
                <a16:creationId xmlns:a16="http://schemas.microsoft.com/office/drawing/2014/main" id="{988B027D-85C9-BB35-E2CA-9A864485DE39}"/>
              </a:ext>
            </a:extLst>
          </p:cNvPr>
          <p:cNvSpPr>
            <a:spLocks noGrp="1"/>
          </p:cNvSpPr>
          <p:nvPr>
            <p:ph type="title"/>
          </p:nvPr>
        </p:nvSpPr>
        <p:spPr/>
        <p:txBody>
          <a:bodyPr/>
          <a:lstStyle/>
          <a:p>
            <a:r>
              <a:rPr lang="en-GB"/>
              <a:t>And even more …</a:t>
            </a:r>
          </a:p>
        </p:txBody>
      </p:sp>
      <p:sp>
        <p:nvSpPr>
          <p:cNvPr id="4" name="Inhaltsplatzhalter 3">
            <a:extLst>
              <a:ext uri="{FF2B5EF4-FFF2-40B4-BE49-F238E27FC236}">
                <a16:creationId xmlns:a16="http://schemas.microsoft.com/office/drawing/2014/main" id="{DEEFA2E4-3EEA-920E-6200-D8C2C0A8FA6F}"/>
              </a:ext>
            </a:extLst>
          </p:cNvPr>
          <p:cNvSpPr>
            <a:spLocks noGrp="1"/>
          </p:cNvSpPr>
          <p:nvPr>
            <p:ph sz="half" idx="1"/>
          </p:nvPr>
        </p:nvSpPr>
        <p:spPr>
          <a:xfrm>
            <a:off x="695324" y="5445224"/>
            <a:ext cx="10800675" cy="575760"/>
          </a:xfrm>
        </p:spPr>
        <p:txBody>
          <a:bodyPr>
            <a:normAutofit/>
          </a:bodyPr>
          <a:lstStyle/>
          <a:p>
            <a:r>
              <a:rPr lang="en-GB"/>
              <a:t>Complex interactions 👉 new perspectives, covering </a:t>
            </a:r>
            <a:r>
              <a:rPr lang="en-GB" b="1"/>
              <a:t>many disciplines</a:t>
            </a:r>
          </a:p>
        </p:txBody>
      </p:sp>
      <p:sp>
        <p:nvSpPr>
          <p:cNvPr id="6" name="Datumsplatzhalter 5">
            <a:extLst>
              <a:ext uri="{FF2B5EF4-FFF2-40B4-BE49-F238E27FC236}">
                <a16:creationId xmlns:a16="http://schemas.microsoft.com/office/drawing/2014/main" id="{42C64B7B-087C-86DC-95DD-BC5FD8CB4E8E}"/>
              </a:ext>
            </a:extLst>
          </p:cNvPr>
          <p:cNvSpPr>
            <a:spLocks noGrp="1"/>
          </p:cNvSpPr>
          <p:nvPr>
            <p:ph type="dt" sz="half" idx="10"/>
          </p:nvPr>
        </p:nvSpPr>
        <p:spPr/>
        <p:txBody>
          <a:bodyPr/>
          <a:lstStyle/>
          <a:p>
            <a:r>
              <a:rPr lang="en-GB"/>
              <a:t>(Chester et al., 2023)</a:t>
            </a:r>
          </a:p>
        </p:txBody>
      </p:sp>
      <p:sp>
        <p:nvSpPr>
          <p:cNvPr id="7" name="Fußzeilenplatzhalter 6">
            <a:extLst>
              <a:ext uri="{FF2B5EF4-FFF2-40B4-BE49-F238E27FC236}">
                <a16:creationId xmlns:a16="http://schemas.microsoft.com/office/drawing/2014/main" id="{740FF763-EDF7-EAE1-CD66-43821E45A85D}"/>
              </a:ext>
            </a:extLst>
          </p:cNvPr>
          <p:cNvSpPr>
            <a:spLocks noGrp="1"/>
          </p:cNvSpPr>
          <p:nvPr>
            <p:ph type="ftr" sz="quarter" idx="11"/>
          </p:nvPr>
        </p:nvSpPr>
        <p:spPr/>
        <p:txBody>
          <a:bodyPr/>
          <a:lstStyle/>
          <a:p>
            <a:r>
              <a:rPr lang="en-GB"/>
              <a:t>KMH | IL Scientific Method</a:t>
            </a:r>
          </a:p>
        </p:txBody>
      </p:sp>
      <p:pic>
        <p:nvPicPr>
          <p:cNvPr id="10242" name="Picture 2" descr="Fig. 2">
            <a:extLst>
              <a:ext uri="{FF2B5EF4-FFF2-40B4-BE49-F238E27FC236}">
                <a16:creationId xmlns:a16="http://schemas.microsoft.com/office/drawing/2014/main" id="{EC2892E1-8B11-61F0-4E4D-4E51D4C09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4" y="1412776"/>
            <a:ext cx="9073008" cy="3783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64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17C5A26-68F5-8168-5209-8490FC452757}"/>
              </a:ext>
            </a:extLst>
          </p:cNvPr>
          <p:cNvSpPr>
            <a:spLocks noGrp="1"/>
          </p:cNvSpPr>
          <p:nvPr>
            <p:ph type="sldNum" sz="quarter" idx="12"/>
          </p:nvPr>
        </p:nvSpPr>
        <p:spPr/>
        <p:txBody>
          <a:bodyPr/>
          <a:lstStyle/>
          <a:p>
            <a:fld id="{D836C0FE-70CA-4950-82D6-CF602CC2B770}" type="slidenum">
              <a:rPr lang="en-GB" smtClean="0"/>
              <a:t>44</a:t>
            </a:fld>
            <a:endParaRPr lang="en-GB"/>
          </a:p>
        </p:txBody>
      </p:sp>
      <p:sp>
        <p:nvSpPr>
          <p:cNvPr id="3" name="Titel 2">
            <a:extLst>
              <a:ext uri="{FF2B5EF4-FFF2-40B4-BE49-F238E27FC236}">
                <a16:creationId xmlns:a16="http://schemas.microsoft.com/office/drawing/2014/main" id="{8A9FECA2-E8F1-AAB7-D084-0CEAB5CF31BE}"/>
              </a:ext>
            </a:extLst>
          </p:cNvPr>
          <p:cNvSpPr>
            <a:spLocks noGrp="1"/>
          </p:cNvSpPr>
          <p:nvPr>
            <p:ph type="title"/>
          </p:nvPr>
        </p:nvSpPr>
        <p:spPr/>
        <p:txBody>
          <a:bodyPr/>
          <a:lstStyle/>
          <a:p>
            <a:r>
              <a:rPr lang="en-GB"/>
              <a:t>Interdisciplinarity</a:t>
            </a:r>
          </a:p>
        </p:txBody>
      </p:sp>
      <p:sp>
        <p:nvSpPr>
          <p:cNvPr id="13" name="Inhaltsplatzhalter 12">
            <a:extLst>
              <a:ext uri="{FF2B5EF4-FFF2-40B4-BE49-F238E27FC236}">
                <a16:creationId xmlns:a16="http://schemas.microsoft.com/office/drawing/2014/main" id="{F1A09A32-4EAC-1F24-6B00-7D7B3A058679}"/>
              </a:ext>
            </a:extLst>
          </p:cNvPr>
          <p:cNvSpPr>
            <a:spLocks noGrp="1"/>
          </p:cNvSpPr>
          <p:nvPr>
            <p:ph idx="1"/>
          </p:nvPr>
        </p:nvSpPr>
        <p:spPr/>
        <p:txBody>
          <a:bodyPr/>
          <a:lstStyle/>
          <a:p>
            <a:endParaRPr lang="en-GB"/>
          </a:p>
        </p:txBody>
      </p:sp>
      <p:sp>
        <p:nvSpPr>
          <p:cNvPr id="6" name="Datumsplatzhalter 5">
            <a:extLst>
              <a:ext uri="{FF2B5EF4-FFF2-40B4-BE49-F238E27FC236}">
                <a16:creationId xmlns:a16="http://schemas.microsoft.com/office/drawing/2014/main" id="{2C773F10-015F-9648-C45F-9BEF93F89651}"/>
              </a:ext>
            </a:extLst>
          </p:cNvPr>
          <p:cNvSpPr>
            <a:spLocks noGrp="1"/>
          </p:cNvSpPr>
          <p:nvPr>
            <p:ph type="dt" sz="half" idx="10"/>
          </p:nvPr>
        </p:nvSpPr>
        <p:spPr/>
        <p:txBody>
          <a:bodyPr/>
          <a:lstStyle/>
          <a:p>
            <a:r>
              <a:rPr lang="en-GB"/>
              <a:t>(Nature 2015)</a:t>
            </a:r>
          </a:p>
        </p:txBody>
      </p:sp>
      <p:sp>
        <p:nvSpPr>
          <p:cNvPr id="7" name="Fußzeilenplatzhalter 6">
            <a:extLst>
              <a:ext uri="{FF2B5EF4-FFF2-40B4-BE49-F238E27FC236}">
                <a16:creationId xmlns:a16="http://schemas.microsoft.com/office/drawing/2014/main" id="{DE7D13BE-1EC4-B258-59B8-E80A419156EE}"/>
              </a:ext>
            </a:extLst>
          </p:cNvPr>
          <p:cNvSpPr>
            <a:spLocks noGrp="1"/>
          </p:cNvSpPr>
          <p:nvPr>
            <p:ph type="ftr" sz="quarter" idx="11"/>
          </p:nvPr>
        </p:nvSpPr>
        <p:spPr/>
        <p:txBody>
          <a:bodyPr/>
          <a:lstStyle/>
          <a:p>
            <a:r>
              <a:rPr lang="en-GB"/>
              <a:t>KMH | IL Scientific Method</a:t>
            </a:r>
          </a:p>
        </p:txBody>
      </p:sp>
      <p:pic>
        <p:nvPicPr>
          <p:cNvPr id="8" name="Inhaltsplatzhalter 10">
            <a:extLst>
              <a:ext uri="{FF2B5EF4-FFF2-40B4-BE49-F238E27FC236}">
                <a16:creationId xmlns:a16="http://schemas.microsoft.com/office/drawing/2014/main" id="{D13B3C01-D3E1-EE22-D954-4106064E78E3}"/>
              </a:ext>
            </a:extLst>
          </p:cNvPr>
          <p:cNvPicPr>
            <a:picLocks noChangeAspect="1"/>
          </p:cNvPicPr>
          <p:nvPr/>
        </p:nvPicPr>
        <p:blipFill>
          <a:blip r:embed="rId3"/>
          <a:stretch>
            <a:fillRect/>
          </a:stretch>
        </p:blipFill>
        <p:spPr bwMode="gray">
          <a:xfrm>
            <a:off x="2165254" y="1262384"/>
            <a:ext cx="3775180" cy="4968875"/>
          </a:xfrm>
          <a:prstGeom prst="rect">
            <a:avLst/>
          </a:prstGeom>
          <a:ln w="6350">
            <a:solidFill>
              <a:schemeClr val="tx1"/>
            </a:solidFill>
          </a:ln>
          <a:effectLst>
            <a:outerShdw blurRad="254000" dist="107763" dir="2699994" algn="tl">
              <a:prstClr val="black">
                <a:alpha val="40000"/>
              </a:prstClr>
            </a:outerShdw>
          </a:effectLst>
        </p:spPr>
      </p:pic>
      <p:pic>
        <p:nvPicPr>
          <p:cNvPr id="9" name="Inhaltsplatzhalter 10">
            <a:extLst>
              <a:ext uri="{FF2B5EF4-FFF2-40B4-BE49-F238E27FC236}">
                <a16:creationId xmlns:a16="http://schemas.microsoft.com/office/drawing/2014/main" id="{A5ACEAD1-9DE2-94C0-622A-ADA8DD0385BC}"/>
              </a:ext>
            </a:extLst>
          </p:cNvPr>
          <p:cNvPicPr>
            <a:picLocks noChangeAspect="1"/>
          </p:cNvPicPr>
          <p:nvPr/>
        </p:nvPicPr>
        <p:blipFill rotWithShape="1">
          <a:blip r:embed="rId3"/>
          <a:srcRect l="54353" t="50721" r="-130" b="33338"/>
          <a:stretch/>
        </p:blipFill>
        <p:spPr>
          <a:xfrm>
            <a:off x="5663952" y="1722084"/>
            <a:ext cx="4320480" cy="1980222"/>
          </a:xfrm>
          <a:prstGeom prst="flowChartTerminator">
            <a:avLst/>
          </a:prstGeom>
          <a:solidFill>
            <a:schemeClr val="bg1"/>
          </a:solidFill>
          <a:ln w="57150">
            <a:solidFill>
              <a:schemeClr val="tx1"/>
            </a:solidFill>
          </a:ln>
          <a:effectLst>
            <a:outerShdw blurRad="254000" dist="107763" dir="2699994" algn="tl">
              <a:prstClr val="black">
                <a:alpha val="40000"/>
              </a:prstClr>
            </a:outerShdw>
          </a:effectLst>
        </p:spPr>
      </p:pic>
      <p:sp>
        <p:nvSpPr>
          <p:cNvPr id="10" name="Flussdiagramm: Grenzstelle 9">
            <a:extLst>
              <a:ext uri="{FF2B5EF4-FFF2-40B4-BE49-F238E27FC236}">
                <a16:creationId xmlns:a16="http://schemas.microsoft.com/office/drawing/2014/main" id="{4B8913D3-B37F-10B2-AD21-CEFE67056156}"/>
              </a:ext>
            </a:extLst>
          </p:cNvPr>
          <p:cNvSpPr/>
          <p:nvPr/>
        </p:nvSpPr>
        <p:spPr>
          <a:xfrm>
            <a:off x="4182548" y="3746821"/>
            <a:ext cx="1757886" cy="808147"/>
          </a:xfrm>
          <a:prstGeom prst="flowChartTerminator">
            <a:avLst/>
          </a:prstGeom>
          <a:noFill/>
          <a:ln w="38100" cap="rnd">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11" name="Gerader Verbinder 10">
            <a:extLst>
              <a:ext uri="{FF2B5EF4-FFF2-40B4-BE49-F238E27FC236}">
                <a16:creationId xmlns:a16="http://schemas.microsoft.com/office/drawing/2014/main" id="{12080195-EFEE-8BA8-6076-24B7E873D48C}"/>
              </a:ext>
            </a:extLst>
          </p:cNvPr>
          <p:cNvCxnSpPr>
            <a:cxnSpLocks/>
          </p:cNvCxnSpPr>
          <p:nvPr/>
        </p:nvCxnSpPr>
        <p:spPr>
          <a:xfrm flipH="1">
            <a:off x="4257458" y="1912748"/>
            <a:ext cx="1631950" cy="1958975"/>
          </a:xfrm>
          <a:prstGeom prst="line">
            <a:avLst/>
          </a:prstGeom>
          <a:ln w="3810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4369F3E3-9CF0-B4C5-CD81-ABF6A9D46309}"/>
              </a:ext>
            </a:extLst>
          </p:cNvPr>
          <p:cNvCxnSpPr>
            <a:cxnSpLocks/>
          </p:cNvCxnSpPr>
          <p:nvPr/>
        </p:nvCxnSpPr>
        <p:spPr>
          <a:xfrm flipH="1">
            <a:off x="5689383" y="3703448"/>
            <a:ext cx="3798743" cy="852488"/>
          </a:xfrm>
          <a:prstGeom prst="line">
            <a:avLst/>
          </a:prstGeom>
          <a:ln w="3810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3362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5A52A89-64B0-7B29-F7AE-E4FF517B93ED}"/>
              </a:ext>
            </a:extLst>
          </p:cNvPr>
          <p:cNvSpPr>
            <a:spLocks noGrp="1"/>
          </p:cNvSpPr>
          <p:nvPr>
            <p:ph type="sldNum" sz="quarter" idx="12"/>
          </p:nvPr>
        </p:nvSpPr>
        <p:spPr/>
        <p:txBody>
          <a:bodyPr/>
          <a:lstStyle/>
          <a:p>
            <a:fld id="{D836C0FE-70CA-4950-82D6-CF602CC2B770}" type="slidenum">
              <a:rPr lang="en-GB" smtClean="0"/>
              <a:t>45</a:t>
            </a:fld>
            <a:endParaRPr lang="en-GB"/>
          </a:p>
        </p:txBody>
      </p:sp>
      <p:sp>
        <p:nvSpPr>
          <p:cNvPr id="3" name="Titel 2">
            <a:extLst>
              <a:ext uri="{FF2B5EF4-FFF2-40B4-BE49-F238E27FC236}">
                <a16:creationId xmlns:a16="http://schemas.microsoft.com/office/drawing/2014/main" id="{91C02858-89D0-8237-725E-18F515639D82}"/>
              </a:ext>
            </a:extLst>
          </p:cNvPr>
          <p:cNvSpPr>
            <a:spLocks noGrp="1"/>
          </p:cNvSpPr>
          <p:nvPr>
            <p:ph type="title"/>
          </p:nvPr>
        </p:nvSpPr>
        <p:spPr/>
        <p:txBody>
          <a:bodyPr/>
          <a:lstStyle/>
          <a:p>
            <a:r>
              <a:rPr lang="en-GB"/>
              <a:t>Interdisciplinarity</a:t>
            </a:r>
          </a:p>
        </p:txBody>
      </p:sp>
      <p:sp>
        <p:nvSpPr>
          <p:cNvPr id="5" name="Datumsplatzhalter 4">
            <a:extLst>
              <a:ext uri="{FF2B5EF4-FFF2-40B4-BE49-F238E27FC236}">
                <a16:creationId xmlns:a16="http://schemas.microsoft.com/office/drawing/2014/main" id="{4BE4E652-BF0C-5593-1C20-4D20759F4863}"/>
              </a:ext>
            </a:extLst>
          </p:cNvPr>
          <p:cNvSpPr>
            <a:spLocks noGrp="1"/>
          </p:cNvSpPr>
          <p:nvPr>
            <p:ph type="dt" sz="half" idx="10"/>
          </p:nvPr>
        </p:nvSpPr>
        <p:spPr/>
        <p:txBody>
          <a:bodyPr/>
          <a:lstStyle/>
          <a:p>
            <a:r>
              <a:rPr lang="en-GB"/>
              <a:t>(adapted 2020 from: Max-Neef 2005:10)</a:t>
            </a:r>
          </a:p>
        </p:txBody>
      </p:sp>
      <p:sp>
        <p:nvSpPr>
          <p:cNvPr id="6" name="Fußzeilenplatzhalter 5">
            <a:extLst>
              <a:ext uri="{FF2B5EF4-FFF2-40B4-BE49-F238E27FC236}">
                <a16:creationId xmlns:a16="http://schemas.microsoft.com/office/drawing/2014/main" id="{E775B124-6B80-BF5B-5ED8-654AC6700CA8}"/>
              </a:ext>
            </a:extLst>
          </p:cNvPr>
          <p:cNvSpPr>
            <a:spLocks noGrp="1"/>
          </p:cNvSpPr>
          <p:nvPr>
            <p:ph type="ftr" sz="quarter" idx="11"/>
          </p:nvPr>
        </p:nvSpPr>
        <p:spPr/>
        <p:txBody>
          <a:bodyPr/>
          <a:lstStyle/>
          <a:p>
            <a:r>
              <a:rPr lang="en-GB"/>
              <a:t>KMH | IL Scientific Method</a:t>
            </a:r>
          </a:p>
        </p:txBody>
      </p:sp>
      <p:pic>
        <p:nvPicPr>
          <p:cNvPr id="7" name="Picture 4">
            <a:extLst>
              <a:ext uri="{FF2B5EF4-FFF2-40B4-BE49-F238E27FC236}">
                <a16:creationId xmlns:a16="http://schemas.microsoft.com/office/drawing/2014/main" id="{C1C8E5AC-53F7-4FCB-BDBB-48CEA87A541C}"/>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 b="81194"/>
          <a:stretch/>
        </p:blipFill>
        <p:spPr bwMode="auto">
          <a:xfrm>
            <a:off x="-888776" y="2924944"/>
            <a:ext cx="4496729" cy="1162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uppieren 7">
            <a:extLst>
              <a:ext uri="{FF2B5EF4-FFF2-40B4-BE49-F238E27FC236}">
                <a16:creationId xmlns:a16="http://schemas.microsoft.com/office/drawing/2014/main" id="{94BB0876-9BEB-85D5-AC39-2FAA63FF97EA}"/>
              </a:ext>
            </a:extLst>
          </p:cNvPr>
          <p:cNvGrpSpPr/>
          <p:nvPr/>
        </p:nvGrpSpPr>
        <p:grpSpPr>
          <a:xfrm>
            <a:off x="2495600" y="2028639"/>
            <a:ext cx="9512793" cy="2866840"/>
            <a:chOff x="-611714" y="2135007"/>
            <a:chExt cx="9512793" cy="2866840"/>
          </a:xfrm>
        </p:grpSpPr>
        <p:sp>
          <p:nvSpPr>
            <p:cNvPr id="9" name="Textfeld 8">
              <a:extLst>
                <a:ext uri="{FF2B5EF4-FFF2-40B4-BE49-F238E27FC236}">
                  <a16:creationId xmlns:a16="http://schemas.microsoft.com/office/drawing/2014/main" id="{0879EC61-17C2-E7A1-0D2E-2D4FA6865FC4}"/>
                </a:ext>
              </a:extLst>
            </p:cNvPr>
            <p:cNvSpPr txBox="1"/>
            <p:nvPr/>
          </p:nvSpPr>
          <p:spPr>
            <a:xfrm>
              <a:off x="6041306" y="3316342"/>
              <a:ext cx="906958" cy="369332"/>
            </a:xfrm>
            <a:prstGeom prst="rect">
              <a:avLst/>
            </a:prstGeom>
            <a:noFill/>
          </p:spPr>
          <p:txBody>
            <a:bodyPr wrap="square" rtlCol="0">
              <a:spAutoFit/>
            </a:bodyPr>
            <a:lstStyle/>
            <a:p>
              <a:pPr algn="ctr"/>
              <a:r>
                <a:rPr lang="de-AT" b="1">
                  <a:latin typeface="+mn-lt"/>
                </a:rPr>
                <a:t>HLC</a:t>
              </a:r>
            </a:p>
          </p:txBody>
        </p:sp>
        <p:pic>
          <p:nvPicPr>
            <p:cNvPr id="10" name="Picture 4">
              <a:extLst>
                <a:ext uri="{FF2B5EF4-FFF2-40B4-BE49-F238E27FC236}">
                  <a16:creationId xmlns:a16="http://schemas.microsoft.com/office/drawing/2014/main" id="{B8E9A53C-5C43-9747-8329-34EAF78EC4D2}"/>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65225" b="-2"/>
            <a:stretch/>
          </p:blipFill>
          <p:spPr bwMode="auto">
            <a:xfrm>
              <a:off x="3630414" y="2481567"/>
              <a:ext cx="5270665"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4694CE36-881F-B98A-B927-5F9E189B01C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9095" b="35772"/>
            <a:stretch/>
          </p:blipFill>
          <p:spPr bwMode="auto">
            <a:xfrm>
              <a:off x="-611714" y="2948151"/>
              <a:ext cx="4496729" cy="1553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feld 11">
              <a:extLst>
                <a:ext uri="{FF2B5EF4-FFF2-40B4-BE49-F238E27FC236}">
                  <a16:creationId xmlns:a16="http://schemas.microsoft.com/office/drawing/2014/main" id="{7BBE1B50-99C8-F575-15D8-A800543C0BFB}"/>
                </a:ext>
              </a:extLst>
            </p:cNvPr>
            <p:cNvSpPr txBox="1"/>
            <p:nvPr/>
          </p:nvSpPr>
          <p:spPr>
            <a:xfrm>
              <a:off x="4483366" y="2135007"/>
              <a:ext cx="4032448" cy="1000274"/>
            </a:xfrm>
            <a:prstGeom prst="rect">
              <a:avLst/>
            </a:prstGeom>
            <a:solidFill>
              <a:schemeClr val="bg1"/>
            </a:solidFill>
          </p:spPr>
          <p:txBody>
            <a:bodyPr wrap="square" rtlCol="0">
              <a:spAutoFit/>
            </a:bodyPr>
            <a:lstStyle/>
            <a:p>
              <a:pPr algn="ctr"/>
              <a:r>
                <a:rPr lang="de-AT" b="1">
                  <a:latin typeface="+mn-lt"/>
                </a:rPr>
                <a:t>Interdisciplinarity</a:t>
              </a:r>
              <a:br>
                <a:rPr lang="de-AT" b="1">
                  <a:latin typeface="+mn-lt"/>
                </a:rPr>
              </a:br>
              <a:br>
                <a:rPr lang="de-AT" sz="400">
                  <a:latin typeface="+mn-lt"/>
                </a:rPr>
              </a:br>
              <a:r>
                <a:rPr lang="de-AT">
                  <a:latin typeface="+mn-lt"/>
                </a:rPr>
                <a:t>(Coordination from</a:t>
              </a:r>
              <a:br>
                <a:rPr lang="de-AT">
                  <a:latin typeface="+mn-lt"/>
                </a:rPr>
              </a:br>
              <a:r>
                <a:rPr lang="de-AT">
                  <a:latin typeface="+mn-lt"/>
                </a:rPr>
                <a:t>Higher Level Concept - HLC)</a:t>
              </a:r>
            </a:p>
          </p:txBody>
        </p:sp>
        <p:sp>
          <p:nvSpPr>
            <p:cNvPr id="13" name="Textfeld 12">
              <a:extLst>
                <a:ext uri="{FF2B5EF4-FFF2-40B4-BE49-F238E27FC236}">
                  <a16:creationId xmlns:a16="http://schemas.microsoft.com/office/drawing/2014/main" id="{EE451D4C-98C4-4D2F-076B-DACE553F5E61}"/>
                </a:ext>
              </a:extLst>
            </p:cNvPr>
            <p:cNvSpPr txBox="1"/>
            <p:nvPr/>
          </p:nvSpPr>
          <p:spPr>
            <a:xfrm>
              <a:off x="4677631" y="4515842"/>
              <a:ext cx="756084" cy="369332"/>
            </a:xfrm>
            <a:prstGeom prst="rect">
              <a:avLst/>
            </a:prstGeom>
            <a:noFill/>
          </p:spPr>
          <p:txBody>
            <a:bodyPr wrap="square" rtlCol="0">
              <a:spAutoFit/>
            </a:bodyPr>
            <a:lstStyle/>
            <a:p>
              <a:pPr algn="ctr"/>
              <a:r>
                <a:rPr lang="de-AT">
                  <a:latin typeface="+mn-lt"/>
                </a:rPr>
                <a:t>D1</a:t>
              </a:r>
            </a:p>
          </p:txBody>
        </p:sp>
        <p:sp>
          <p:nvSpPr>
            <p:cNvPr id="14" name="Textfeld 13">
              <a:extLst>
                <a:ext uri="{FF2B5EF4-FFF2-40B4-BE49-F238E27FC236}">
                  <a16:creationId xmlns:a16="http://schemas.microsoft.com/office/drawing/2014/main" id="{49E37308-A7AE-3DC2-D98E-732B5B23D78F}"/>
                </a:ext>
              </a:extLst>
            </p:cNvPr>
            <p:cNvSpPr txBox="1"/>
            <p:nvPr/>
          </p:nvSpPr>
          <p:spPr>
            <a:xfrm>
              <a:off x="6194264" y="4515842"/>
              <a:ext cx="756084" cy="369332"/>
            </a:xfrm>
            <a:prstGeom prst="rect">
              <a:avLst/>
            </a:prstGeom>
            <a:noFill/>
          </p:spPr>
          <p:txBody>
            <a:bodyPr wrap="square" rtlCol="0">
              <a:spAutoFit/>
            </a:bodyPr>
            <a:lstStyle/>
            <a:p>
              <a:pPr algn="ctr"/>
              <a:r>
                <a:rPr lang="de-AT">
                  <a:latin typeface="+mn-lt"/>
                </a:rPr>
                <a:t>D2</a:t>
              </a:r>
            </a:p>
          </p:txBody>
        </p:sp>
        <p:sp>
          <p:nvSpPr>
            <p:cNvPr id="15" name="Textfeld 14">
              <a:extLst>
                <a:ext uri="{FF2B5EF4-FFF2-40B4-BE49-F238E27FC236}">
                  <a16:creationId xmlns:a16="http://schemas.microsoft.com/office/drawing/2014/main" id="{A7BD9D6A-9919-8258-9AA1-912B5DFF5ECA}"/>
                </a:ext>
              </a:extLst>
            </p:cNvPr>
            <p:cNvSpPr txBox="1"/>
            <p:nvPr/>
          </p:nvSpPr>
          <p:spPr>
            <a:xfrm>
              <a:off x="7722910" y="4515842"/>
              <a:ext cx="756084" cy="369332"/>
            </a:xfrm>
            <a:prstGeom prst="rect">
              <a:avLst/>
            </a:prstGeom>
            <a:noFill/>
          </p:spPr>
          <p:txBody>
            <a:bodyPr wrap="square" rtlCol="0">
              <a:spAutoFit/>
            </a:bodyPr>
            <a:lstStyle/>
            <a:p>
              <a:pPr algn="ctr"/>
              <a:r>
                <a:rPr lang="de-AT">
                  <a:latin typeface="+mn-lt"/>
                </a:rPr>
                <a:t>D3</a:t>
              </a:r>
            </a:p>
          </p:txBody>
        </p:sp>
        <p:sp>
          <p:nvSpPr>
            <p:cNvPr id="16" name="Textfeld 15">
              <a:extLst>
                <a:ext uri="{FF2B5EF4-FFF2-40B4-BE49-F238E27FC236}">
                  <a16:creationId xmlns:a16="http://schemas.microsoft.com/office/drawing/2014/main" id="{C70256FE-BE6E-753E-D55B-F435B2A45611}"/>
                </a:ext>
              </a:extLst>
            </p:cNvPr>
            <p:cNvSpPr txBox="1"/>
            <p:nvPr/>
          </p:nvSpPr>
          <p:spPr>
            <a:xfrm>
              <a:off x="91439" y="2727697"/>
              <a:ext cx="3910231" cy="707886"/>
            </a:xfrm>
            <a:prstGeom prst="rect">
              <a:avLst/>
            </a:prstGeom>
            <a:solidFill>
              <a:schemeClr val="bg1"/>
            </a:solidFill>
          </p:spPr>
          <p:txBody>
            <a:bodyPr wrap="square" rtlCol="0">
              <a:spAutoFit/>
            </a:bodyPr>
            <a:lstStyle/>
            <a:p>
              <a:pPr algn="ctr"/>
              <a:r>
                <a:rPr lang="de-AT" b="1">
                  <a:latin typeface="+mn-lt"/>
                </a:rPr>
                <a:t>Pluridisciplinarity</a:t>
              </a:r>
              <a:br>
                <a:rPr lang="de-AT" b="1">
                  <a:latin typeface="+mn-lt"/>
                </a:rPr>
              </a:br>
              <a:br>
                <a:rPr lang="de-AT" sz="400">
                  <a:latin typeface="+mn-lt"/>
                </a:rPr>
              </a:br>
              <a:r>
                <a:rPr lang="de-AT">
                  <a:latin typeface="+mn-lt"/>
                </a:rPr>
                <a:t>(Cooperation without coordination)</a:t>
              </a:r>
            </a:p>
          </p:txBody>
        </p:sp>
        <p:sp>
          <p:nvSpPr>
            <p:cNvPr id="17" name="Textfeld 16">
              <a:extLst>
                <a:ext uri="{FF2B5EF4-FFF2-40B4-BE49-F238E27FC236}">
                  <a16:creationId xmlns:a16="http://schemas.microsoft.com/office/drawing/2014/main" id="{DC435334-30B3-EA66-0860-BB29DA7E6FFE}"/>
                </a:ext>
              </a:extLst>
            </p:cNvPr>
            <p:cNvSpPr txBox="1"/>
            <p:nvPr/>
          </p:nvSpPr>
          <p:spPr>
            <a:xfrm>
              <a:off x="602035" y="3624864"/>
              <a:ext cx="756084" cy="369332"/>
            </a:xfrm>
            <a:prstGeom prst="rect">
              <a:avLst/>
            </a:prstGeom>
            <a:noFill/>
          </p:spPr>
          <p:txBody>
            <a:bodyPr wrap="square" rtlCol="0">
              <a:spAutoFit/>
            </a:bodyPr>
            <a:lstStyle/>
            <a:p>
              <a:pPr algn="ctr"/>
              <a:r>
                <a:rPr lang="de-AT">
                  <a:latin typeface="+mn-lt"/>
                </a:rPr>
                <a:t>D1</a:t>
              </a:r>
            </a:p>
          </p:txBody>
        </p:sp>
        <p:sp>
          <p:nvSpPr>
            <p:cNvPr id="18" name="Textfeld 17">
              <a:extLst>
                <a:ext uri="{FF2B5EF4-FFF2-40B4-BE49-F238E27FC236}">
                  <a16:creationId xmlns:a16="http://schemas.microsoft.com/office/drawing/2014/main" id="{BE845A73-99E2-1C40-CD87-B79C9F2668AA}"/>
                </a:ext>
              </a:extLst>
            </p:cNvPr>
            <p:cNvSpPr txBox="1"/>
            <p:nvPr/>
          </p:nvSpPr>
          <p:spPr>
            <a:xfrm>
              <a:off x="1639801" y="3624864"/>
              <a:ext cx="756084" cy="369332"/>
            </a:xfrm>
            <a:prstGeom prst="rect">
              <a:avLst/>
            </a:prstGeom>
            <a:noFill/>
          </p:spPr>
          <p:txBody>
            <a:bodyPr wrap="square" rtlCol="0">
              <a:spAutoFit/>
            </a:bodyPr>
            <a:lstStyle/>
            <a:p>
              <a:pPr algn="ctr"/>
              <a:r>
                <a:rPr lang="de-AT">
                  <a:latin typeface="+mn-lt"/>
                </a:rPr>
                <a:t>D2</a:t>
              </a:r>
            </a:p>
          </p:txBody>
        </p:sp>
        <p:sp>
          <p:nvSpPr>
            <p:cNvPr id="19" name="Textfeld 18">
              <a:extLst>
                <a:ext uri="{FF2B5EF4-FFF2-40B4-BE49-F238E27FC236}">
                  <a16:creationId xmlns:a16="http://schemas.microsoft.com/office/drawing/2014/main" id="{125C5CCC-5464-8979-3B22-D90F10C70ABE}"/>
                </a:ext>
              </a:extLst>
            </p:cNvPr>
            <p:cNvSpPr txBox="1"/>
            <p:nvPr/>
          </p:nvSpPr>
          <p:spPr>
            <a:xfrm>
              <a:off x="2679663" y="3624864"/>
              <a:ext cx="756084" cy="369332"/>
            </a:xfrm>
            <a:prstGeom prst="rect">
              <a:avLst/>
            </a:prstGeom>
            <a:noFill/>
          </p:spPr>
          <p:txBody>
            <a:bodyPr wrap="square" rtlCol="0">
              <a:spAutoFit/>
            </a:bodyPr>
            <a:lstStyle/>
            <a:p>
              <a:pPr algn="ctr"/>
              <a:r>
                <a:rPr lang="de-AT">
                  <a:latin typeface="+mn-lt"/>
                </a:rPr>
                <a:t>D3</a:t>
              </a:r>
            </a:p>
          </p:txBody>
        </p:sp>
      </p:grpSp>
      <p:sp>
        <p:nvSpPr>
          <p:cNvPr id="20" name="Textfeld 19">
            <a:extLst>
              <a:ext uri="{FF2B5EF4-FFF2-40B4-BE49-F238E27FC236}">
                <a16:creationId xmlns:a16="http://schemas.microsoft.com/office/drawing/2014/main" id="{7509E3FA-9DD8-6923-B192-126E60778161}"/>
              </a:ext>
            </a:extLst>
          </p:cNvPr>
          <p:cNvSpPr txBox="1"/>
          <p:nvPr/>
        </p:nvSpPr>
        <p:spPr>
          <a:xfrm>
            <a:off x="5675399" y="5301609"/>
            <a:ext cx="3591923" cy="369332"/>
          </a:xfrm>
          <a:prstGeom prst="rect">
            <a:avLst/>
          </a:prstGeom>
          <a:noFill/>
        </p:spPr>
        <p:txBody>
          <a:bodyPr wrap="square" rtlCol="0">
            <a:spAutoFit/>
          </a:bodyPr>
          <a:lstStyle/>
          <a:p>
            <a:pPr algn="ctr"/>
            <a:r>
              <a:rPr lang="en-GB">
                <a:latin typeface="+mn-lt"/>
              </a:rPr>
              <a:t>D1 to D3 … disciplines</a:t>
            </a:r>
          </a:p>
        </p:txBody>
      </p:sp>
    </p:spTree>
    <p:extLst>
      <p:ext uri="{BB962C8B-B14F-4D97-AF65-F5344CB8AC3E}">
        <p14:creationId xmlns:p14="http://schemas.microsoft.com/office/powerpoint/2010/main" val="904590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4F4A25E-4505-5389-6BFE-E58C37884222}"/>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39C585F4-C903-0135-3691-F261970FB268}"/>
              </a:ext>
            </a:extLst>
          </p:cNvPr>
          <p:cNvSpPr>
            <a:spLocks noGrp="1"/>
          </p:cNvSpPr>
          <p:nvPr>
            <p:ph type="title"/>
          </p:nvPr>
        </p:nvSpPr>
        <p:spPr/>
        <p:txBody>
          <a:bodyPr/>
          <a:lstStyle/>
          <a:p>
            <a:r>
              <a:rPr lang="en-GB" dirty="0"/>
              <a:t>Is a single discipline enough?</a:t>
            </a:r>
          </a:p>
        </p:txBody>
      </p:sp>
      <p:sp>
        <p:nvSpPr>
          <p:cNvPr id="6" name="Datumsplatzhalter 5">
            <a:extLst>
              <a:ext uri="{FF2B5EF4-FFF2-40B4-BE49-F238E27FC236}">
                <a16:creationId xmlns:a16="http://schemas.microsoft.com/office/drawing/2014/main" id="{5E8D1EBF-5DC9-9C79-203B-F691A65D6EBE}"/>
              </a:ext>
            </a:extLst>
          </p:cNvPr>
          <p:cNvSpPr>
            <a:spLocks noGrp="1"/>
          </p:cNvSpPr>
          <p:nvPr>
            <p:ph type="dt" sz="half" idx="10"/>
          </p:nvPr>
        </p:nvSpPr>
        <p:spPr/>
        <p:txBody>
          <a:bodyPr/>
          <a:lstStyle/>
          <a:p>
            <a:r>
              <a:rPr lang="en-GB" dirty="0"/>
              <a:t>(Ehlers 2008:239)</a:t>
            </a:r>
          </a:p>
        </p:txBody>
      </p:sp>
      <p:sp>
        <p:nvSpPr>
          <p:cNvPr id="7" name="Fußzeilenplatzhalter 6">
            <a:extLst>
              <a:ext uri="{FF2B5EF4-FFF2-40B4-BE49-F238E27FC236}">
                <a16:creationId xmlns:a16="http://schemas.microsoft.com/office/drawing/2014/main" id="{33BCADF8-19E8-64C9-2219-E4E9B95FA032}"/>
              </a:ext>
            </a:extLst>
          </p:cNvPr>
          <p:cNvSpPr>
            <a:spLocks noGrp="1"/>
          </p:cNvSpPr>
          <p:nvPr>
            <p:ph type="ftr" sz="quarter" idx="11"/>
          </p:nvPr>
        </p:nvSpPr>
        <p:spPr/>
        <p:txBody>
          <a:bodyPr/>
          <a:lstStyle/>
          <a:p>
            <a:r>
              <a:rPr lang="en-GB" dirty="0"/>
              <a:t>KMH | IL Scientific Method</a:t>
            </a:r>
          </a:p>
        </p:txBody>
      </p:sp>
      <p:pic>
        <p:nvPicPr>
          <p:cNvPr id="9" name="Picture 2">
            <a:extLst>
              <a:ext uri="{FF2B5EF4-FFF2-40B4-BE49-F238E27FC236}">
                <a16:creationId xmlns:a16="http://schemas.microsoft.com/office/drawing/2014/main" id="{3DFEBF70-4CD3-7977-98C8-B394A9927C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925" y="1424334"/>
            <a:ext cx="7571501"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597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B46A5EF-1B1C-6EB2-6B99-EA00E7D50446}"/>
              </a:ext>
            </a:extLst>
          </p:cNvPr>
          <p:cNvSpPr>
            <a:spLocks noGrp="1"/>
          </p:cNvSpPr>
          <p:nvPr>
            <p:ph type="sldNum" sz="quarter" idx="12"/>
          </p:nvPr>
        </p:nvSpPr>
        <p:spPr/>
        <p:txBody>
          <a:bodyPr/>
          <a:lstStyle/>
          <a:p>
            <a:fld id="{D836C0FE-70CA-4950-82D6-CF602CC2B770}" type="slidenum">
              <a:rPr lang="en-GB" smtClean="0"/>
              <a:t>47</a:t>
            </a:fld>
            <a:endParaRPr lang="en-GB" dirty="0"/>
          </a:p>
        </p:txBody>
      </p:sp>
      <p:sp>
        <p:nvSpPr>
          <p:cNvPr id="3" name="Titel 2">
            <a:extLst>
              <a:ext uri="{FF2B5EF4-FFF2-40B4-BE49-F238E27FC236}">
                <a16:creationId xmlns:a16="http://schemas.microsoft.com/office/drawing/2014/main" id="{3AE18C2C-7763-57AD-CFAA-11B6DB89D6A7}"/>
              </a:ext>
            </a:extLst>
          </p:cNvPr>
          <p:cNvSpPr>
            <a:spLocks noGrp="1"/>
          </p:cNvSpPr>
          <p:nvPr>
            <p:ph type="title"/>
          </p:nvPr>
        </p:nvSpPr>
        <p:spPr/>
        <p:txBody>
          <a:bodyPr/>
          <a:lstStyle/>
          <a:p>
            <a:r>
              <a:rPr lang="en-GB" dirty="0"/>
              <a:t>An example:</a:t>
            </a:r>
          </a:p>
        </p:txBody>
      </p:sp>
      <p:pic>
        <p:nvPicPr>
          <p:cNvPr id="8" name="Inhaltsplatzhalter 7">
            <a:extLst>
              <a:ext uri="{FF2B5EF4-FFF2-40B4-BE49-F238E27FC236}">
                <a16:creationId xmlns:a16="http://schemas.microsoft.com/office/drawing/2014/main" id="{D147F751-23C7-4D5E-FD69-1FF6E3C7056D}"/>
              </a:ext>
            </a:extLst>
          </p:cNvPr>
          <p:cNvPicPr>
            <a:picLocks noGrp="1" noChangeAspect="1"/>
          </p:cNvPicPr>
          <p:nvPr>
            <p:ph idx="1"/>
          </p:nvPr>
        </p:nvPicPr>
        <p:blipFill>
          <a:blip r:embed="rId2"/>
          <a:stretch>
            <a:fillRect/>
          </a:stretch>
        </p:blipFill>
        <p:spPr>
          <a:xfrm>
            <a:off x="2160074" y="1102936"/>
            <a:ext cx="7871852" cy="5061327"/>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41F888DF-5381-78AB-1427-FBF6DCFE0A2F}"/>
              </a:ext>
            </a:extLst>
          </p:cNvPr>
          <p:cNvSpPr>
            <a:spLocks noGrp="1"/>
          </p:cNvSpPr>
          <p:nvPr>
            <p:ph type="dt" sz="half" idx="10"/>
          </p:nvPr>
        </p:nvSpPr>
        <p:spPr/>
        <p:txBody>
          <a:bodyPr/>
          <a:lstStyle/>
          <a:p>
            <a:r>
              <a:rPr lang="en-GB" dirty="0"/>
              <a:t>(Google Maps, 2024)</a:t>
            </a:r>
          </a:p>
        </p:txBody>
      </p:sp>
      <p:sp>
        <p:nvSpPr>
          <p:cNvPr id="6" name="Fußzeilenplatzhalter 5">
            <a:extLst>
              <a:ext uri="{FF2B5EF4-FFF2-40B4-BE49-F238E27FC236}">
                <a16:creationId xmlns:a16="http://schemas.microsoft.com/office/drawing/2014/main" id="{AEE12CFE-2D79-C6A6-C784-F8935D805E87}"/>
              </a:ext>
            </a:extLst>
          </p:cNvPr>
          <p:cNvSpPr>
            <a:spLocks noGrp="1"/>
          </p:cNvSpPr>
          <p:nvPr>
            <p:ph type="ftr" sz="quarter" idx="11"/>
          </p:nvPr>
        </p:nvSpPr>
        <p:spPr/>
        <p:txBody>
          <a:bodyPr/>
          <a:lstStyle/>
          <a:p>
            <a:r>
              <a:rPr lang="en-GB" dirty="0"/>
              <a:t>KMH | IL Scientific Method</a:t>
            </a:r>
          </a:p>
        </p:txBody>
      </p:sp>
      <p:pic>
        <p:nvPicPr>
          <p:cNvPr id="10" name="Grafik 9" descr="Markierung mit einfarbiger Füllung">
            <a:extLst>
              <a:ext uri="{FF2B5EF4-FFF2-40B4-BE49-F238E27FC236}">
                <a16:creationId xmlns:a16="http://schemas.microsoft.com/office/drawing/2014/main" id="{2DDC8C10-1FD8-A0B8-5C7F-49B8DB153C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8951" y="3774280"/>
            <a:ext cx="688115" cy="688115"/>
          </a:xfrm>
          <a:prstGeom prst="rect">
            <a:avLst/>
          </a:prstGeom>
        </p:spPr>
      </p:pic>
    </p:spTree>
    <p:extLst>
      <p:ext uri="{BB962C8B-B14F-4D97-AF65-F5344CB8AC3E}">
        <p14:creationId xmlns:p14="http://schemas.microsoft.com/office/powerpoint/2010/main" val="1724067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B46A5EF-1B1C-6EB2-6B99-EA00E7D50446}"/>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3AE18C2C-7763-57AD-CFAA-11B6DB89D6A7}"/>
              </a:ext>
            </a:extLst>
          </p:cNvPr>
          <p:cNvSpPr>
            <a:spLocks noGrp="1"/>
          </p:cNvSpPr>
          <p:nvPr>
            <p:ph type="title"/>
          </p:nvPr>
        </p:nvSpPr>
        <p:spPr/>
        <p:txBody>
          <a:bodyPr/>
          <a:lstStyle/>
          <a:p>
            <a:r>
              <a:rPr lang="en-GB" dirty="0"/>
              <a:t>An example:</a:t>
            </a:r>
          </a:p>
        </p:txBody>
      </p:sp>
      <p:sp>
        <p:nvSpPr>
          <p:cNvPr id="5" name="Datumsplatzhalter 4">
            <a:extLst>
              <a:ext uri="{FF2B5EF4-FFF2-40B4-BE49-F238E27FC236}">
                <a16:creationId xmlns:a16="http://schemas.microsoft.com/office/drawing/2014/main" id="{41F888DF-5381-78AB-1427-FBF6DCFE0A2F}"/>
              </a:ext>
            </a:extLst>
          </p:cNvPr>
          <p:cNvSpPr>
            <a:spLocks noGrp="1"/>
          </p:cNvSpPr>
          <p:nvPr>
            <p:ph type="dt" sz="half" idx="10"/>
          </p:nvPr>
        </p:nvSpPr>
        <p:spPr/>
        <p:txBody>
          <a:bodyPr/>
          <a:lstStyle/>
          <a:p>
            <a:r>
              <a:rPr lang="en-GB" dirty="0"/>
              <a:t>(Internation Rivers, w.y.)</a:t>
            </a:r>
          </a:p>
        </p:txBody>
      </p:sp>
      <p:sp>
        <p:nvSpPr>
          <p:cNvPr id="6" name="Fußzeilenplatzhalter 5">
            <a:extLst>
              <a:ext uri="{FF2B5EF4-FFF2-40B4-BE49-F238E27FC236}">
                <a16:creationId xmlns:a16="http://schemas.microsoft.com/office/drawing/2014/main" id="{AEE12CFE-2D79-C6A6-C784-F8935D805E87}"/>
              </a:ext>
            </a:extLst>
          </p:cNvPr>
          <p:cNvSpPr>
            <a:spLocks noGrp="1"/>
          </p:cNvSpPr>
          <p:nvPr>
            <p:ph type="ftr" sz="quarter" idx="11"/>
          </p:nvPr>
        </p:nvSpPr>
        <p:spPr/>
        <p:txBody>
          <a:bodyPr/>
          <a:lstStyle/>
          <a:p>
            <a:r>
              <a:rPr lang="en-GB" dirty="0"/>
              <a:t>KMH | IL Scientific Method</a:t>
            </a:r>
          </a:p>
        </p:txBody>
      </p:sp>
      <p:pic>
        <p:nvPicPr>
          <p:cNvPr id="10" name="Grafik 9" descr="Markierung mit einfarbiger Füllung">
            <a:extLst>
              <a:ext uri="{FF2B5EF4-FFF2-40B4-BE49-F238E27FC236}">
                <a16:creationId xmlns:a16="http://schemas.microsoft.com/office/drawing/2014/main" id="{2DDC8C10-1FD8-A0B8-5C7F-49B8DB153C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8951" y="3774280"/>
            <a:ext cx="688115" cy="688115"/>
          </a:xfrm>
          <a:prstGeom prst="rect">
            <a:avLst/>
          </a:prstGeom>
        </p:spPr>
      </p:pic>
      <p:pic>
        <p:nvPicPr>
          <p:cNvPr id="9" name="Picture 3">
            <a:hlinkClick r:id="rId4"/>
            <a:extLst>
              <a:ext uri="{FF2B5EF4-FFF2-40B4-BE49-F238E27FC236}">
                <a16:creationId xmlns:a16="http://schemas.microsoft.com/office/drawing/2014/main" id="{C12AE3BD-888E-538A-C398-ED9A8A1E00A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652996" y="1268672"/>
            <a:ext cx="6970430" cy="4606925"/>
          </a:xfrm>
          <a:prstGeom prst="rect">
            <a:avLst/>
          </a:prstGeom>
          <a:noFill/>
          <a:ln w="6350">
            <a:solidFill>
              <a:srgbClr val="000000"/>
            </a:solidFill>
            <a:miter lim="800000"/>
            <a:headEnd/>
            <a:tailEnd/>
          </a:ln>
          <a:effectLst>
            <a:outerShdw blurRad="254000" dist="107763" dir="2699994" algn="tl">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4096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B46A5EF-1B1C-6EB2-6B99-EA00E7D50446}"/>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3AE18C2C-7763-57AD-CFAA-11B6DB89D6A7}"/>
              </a:ext>
            </a:extLst>
          </p:cNvPr>
          <p:cNvSpPr>
            <a:spLocks noGrp="1"/>
          </p:cNvSpPr>
          <p:nvPr>
            <p:ph type="title"/>
          </p:nvPr>
        </p:nvSpPr>
        <p:spPr/>
        <p:txBody>
          <a:bodyPr/>
          <a:lstStyle/>
          <a:p>
            <a:r>
              <a:rPr lang="en-GB" dirty="0"/>
              <a:t>An example:</a:t>
            </a:r>
          </a:p>
        </p:txBody>
      </p:sp>
      <p:sp>
        <p:nvSpPr>
          <p:cNvPr id="5" name="Datumsplatzhalter 4">
            <a:extLst>
              <a:ext uri="{FF2B5EF4-FFF2-40B4-BE49-F238E27FC236}">
                <a16:creationId xmlns:a16="http://schemas.microsoft.com/office/drawing/2014/main" id="{41F888DF-5381-78AB-1427-FBF6DCFE0A2F}"/>
              </a:ext>
            </a:extLst>
          </p:cNvPr>
          <p:cNvSpPr>
            <a:spLocks noGrp="1"/>
          </p:cNvSpPr>
          <p:nvPr>
            <p:ph type="dt" sz="half" idx="10"/>
          </p:nvPr>
        </p:nvSpPr>
        <p:spPr/>
        <p:txBody>
          <a:bodyPr/>
          <a:lstStyle/>
          <a:p>
            <a:r>
              <a:rPr lang="en-GB" dirty="0"/>
              <a:t>(Internation Rivers, w.y.)</a:t>
            </a:r>
          </a:p>
        </p:txBody>
      </p:sp>
      <p:sp>
        <p:nvSpPr>
          <p:cNvPr id="6" name="Fußzeilenplatzhalter 5">
            <a:extLst>
              <a:ext uri="{FF2B5EF4-FFF2-40B4-BE49-F238E27FC236}">
                <a16:creationId xmlns:a16="http://schemas.microsoft.com/office/drawing/2014/main" id="{AEE12CFE-2D79-C6A6-C784-F8935D805E87}"/>
              </a:ext>
            </a:extLst>
          </p:cNvPr>
          <p:cNvSpPr>
            <a:spLocks noGrp="1"/>
          </p:cNvSpPr>
          <p:nvPr>
            <p:ph type="ftr" sz="quarter" idx="11"/>
          </p:nvPr>
        </p:nvSpPr>
        <p:spPr/>
        <p:txBody>
          <a:bodyPr/>
          <a:lstStyle/>
          <a:p>
            <a:r>
              <a:rPr lang="en-GB" dirty="0"/>
              <a:t>KMH | IL Scientific Method</a:t>
            </a:r>
          </a:p>
        </p:txBody>
      </p:sp>
      <p:pic>
        <p:nvPicPr>
          <p:cNvPr id="10" name="Grafik 9" descr="Markierung mit einfarbiger Füllung">
            <a:extLst>
              <a:ext uri="{FF2B5EF4-FFF2-40B4-BE49-F238E27FC236}">
                <a16:creationId xmlns:a16="http://schemas.microsoft.com/office/drawing/2014/main" id="{2DDC8C10-1FD8-A0B8-5C7F-49B8DB153C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8951" y="3774280"/>
            <a:ext cx="688115" cy="688115"/>
          </a:xfrm>
          <a:prstGeom prst="rect">
            <a:avLst/>
          </a:prstGeom>
        </p:spPr>
      </p:pic>
      <p:pic>
        <p:nvPicPr>
          <p:cNvPr id="8" name="Picture 2" descr="http://www.internationalrivers.org/files/styles/600-height/public/images/resource/katy_yan/aralcaptain.jpg?itok=30uFLJDR">
            <a:hlinkClick r:id="rId4"/>
            <a:extLst>
              <a:ext uri="{FF2B5EF4-FFF2-40B4-BE49-F238E27FC236}">
                <a16:creationId xmlns:a16="http://schemas.microsoft.com/office/drawing/2014/main" id="{6C0F7D53-F190-0F19-463F-9C579C37E5E6}"/>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322315" y="1108417"/>
            <a:ext cx="7547369" cy="489559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39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EE16260-75D1-39F4-FAA7-F620A8F8145F}"/>
              </a:ext>
            </a:extLst>
          </p:cNvPr>
          <p:cNvSpPr>
            <a:spLocks noGrp="1"/>
          </p:cNvSpPr>
          <p:nvPr>
            <p:ph type="title"/>
          </p:nvPr>
        </p:nvSpPr>
        <p:spPr/>
        <p:txBody>
          <a:bodyPr/>
          <a:lstStyle/>
          <a:p>
            <a:r>
              <a:rPr lang="en-GB"/>
              <a:t>Science?</a:t>
            </a:r>
          </a:p>
        </p:txBody>
      </p:sp>
      <p:sp>
        <p:nvSpPr>
          <p:cNvPr id="7" name="Inhaltsplatzhalter 6">
            <a:extLst>
              <a:ext uri="{FF2B5EF4-FFF2-40B4-BE49-F238E27FC236}">
                <a16:creationId xmlns:a16="http://schemas.microsoft.com/office/drawing/2014/main" id="{F6FC5320-1986-2B88-EEF9-0B8EA5310C79}"/>
              </a:ext>
            </a:extLst>
          </p:cNvPr>
          <p:cNvSpPr>
            <a:spLocks noGrp="1"/>
          </p:cNvSpPr>
          <p:nvPr>
            <p:ph idx="1"/>
          </p:nvPr>
        </p:nvSpPr>
        <p:spPr>
          <a:xfrm>
            <a:off x="695324" y="1556792"/>
            <a:ext cx="10800675" cy="4319589"/>
          </a:xfrm>
        </p:spPr>
        <p:txBody>
          <a:bodyPr>
            <a:normAutofit fontScale="85000" lnSpcReduction="20000"/>
          </a:bodyPr>
          <a:lstStyle/>
          <a:p>
            <a:pPr marL="0" indent="0" algn="ctr">
              <a:buNone/>
            </a:pPr>
            <a:r>
              <a:rPr lang="en-GB" sz="31800"/>
              <a:t>🤔</a:t>
            </a:r>
          </a:p>
        </p:txBody>
      </p:sp>
      <p:sp>
        <p:nvSpPr>
          <p:cNvPr id="2" name="Fußzeilenplatzhalter 1">
            <a:extLst>
              <a:ext uri="{FF2B5EF4-FFF2-40B4-BE49-F238E27FC236}">
                <a16:creationId xmlns:a16="http://schemas.microsoft.com/office/drawing/2014/main" id="{318B3591-7516-CF24-5BC2-5BA10790B052}"/>
              </a:ext>
            </a:extLst>
          </p:cNvPr>
          <p:cNvSpPr>
            <a:spLocks noGrp="1"/>
          </p:cNvSpPr>
          <p:nvPr>
            <p:ph type="ftr" sz="quarter" idx="11"/>
          </p:nvPr>
        </p:nvSpPr>
        <p:spPr/>
        <p:txBody>
          <a:bodyPr/>
          <a:lstStyle/>
          <a:p>
            <a:r>
              <a:rPr lang="en-GB"/>
              <a:t>KMH | IL Scientific Method</a:t>
            </a:r>
          </a:p>
        </p:txBody>
      </p:sp>
      <p:sp>
        <p:nvSpPr>
          <p:cNvPr id="4" name="Foliennummernplatzhalter 3">
            <a:extLst>
              <a:ext uri="{FF2B5EF4-FFF2-40B4-BE49-F238E27FC236}">
                <a16:creationId xmlns:a16="http://schemas.microsoft.com/office/drawing/2014/main" id="{225DE241-6C60-1ECB-B26D-C31C6CB554F4}"/>
              </a:ext>
            </a:extLst>
          </p:cNvPr>
          <p:cNvSpPr>
            <a:spLocks noGrp="1"/>
          </p:cNvSpPr>
          <p:nvPr>
            <p:ph type="sldNum" sz="quarter" idx="12"/>
          </p:nvPr>
        </p:nvSpPr>
        <p:spPr/>
        <p:txBody>
          <a:bodyPr/>
          <a:lstStyle/>
          <a:p>
            <a:fld id="{D836C0FE-70CA-4950-82D6-CF602CC2B770}" type="slidenum">
              <a:rPr lang="en-GB" smtClean="0"/>
              <a:t>5</a:t>
            </a:fld>
            <a:endParaRPr lang="en-GB"/>
          </a:p>
        </p:txBody>
      </p:sp>
      <p:sp>
        <p:nvSpPr>
          <p:cNvPr id="5" name="Datumsplatzhalter 4">
            <a:extLst>
              <a:ext uri="{FF2B5EF4-FFF2-40B4-BE49-F238E27FC236}">
                <a16:creationId xmlns:a16="http://schemas.microsoft.com/office/drawing/2014/main" id="{96FA59C7-3ED6-0072-A76C-5EC4D5B5F5BB}"/>
              </a:ext>
            </a:extLst>
          </p:cNvPr>
          <p:cNvSpPr>
            <a:spLocks noGrp="1"/>
          </p:cNvSpPr>
          <p:nvPr>
            <p:ph type="dt" sz="half" idx="10"/>
          </p:nvPr>
        </p:nvSpPr>
        <p:spPr/>
        <p:txBody>
          <a:bodyPr/>
          <a:lstStyle/>
          <a:p>
            <a:endParaRPr lang="en-GB"/>
          </a:p>
        </p:txBody>
      </p:sp>
    </p:spTree>
    <p:extLst>
      <p:ext uri="{BB962C8B-B14F-4D97-AF65-F5344CB8AC3E}">
        <p14:creationId xmlns:p14="http://schemas.microsoft.com/office/powerpoint/2010/main" val="4066009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B46A5EF-1B1C-6EB2-6B99-EA00E7D50446}"/>
              </a:ext>
            </a:extLst>
          </p:cNvPr>
          <p:cNvSpPr>
            <a:spLocks noGrp="1"/>
          </p:cNvSpPr>
          <p:nvPr>
            <p:ph type="sldNum" sz="quarter" idx="12"/>
          </p:nvPr>
        </p:nvSpPr>
        <p:spPr/>
        <p:txBody>
          <a:bodyPr/>
          <a:lstStyle/>
          <a:p>
            <a:fld id="{D836C0FE-70CA-4950-82D6-CF602CC2B770}" type="slidenum">
              <a:rPr lang="en-GB" smtClean="0"/>
              <a:t>50</a:t>
            </a:fld>
            <a:endParaRPr lang="en-GB" dirty="0"/>
          </a:p>
        </p:txBody>
      </p:sp>
      <p:sp>
        <p:nvSpPr>
          <p:cNvPr id="3" name="Titel 2">
            <a:extLst>
              <a:ext uri="{FF2B5EF4-FFF2-40B4-BE49-F238E27FC236}">
                <a16:creationId xmlns:a16="http://schemas.microsoft.com/office/drawing/2014/main" id="{3AE18C2C-7763-57AD-CFAA-11B6DB89D6A7}"/>
              </a:ext>
            </a:extLst>
          </p:cNvPr>
          <p:cNvSpPr>
            <a:spLocks noGrp="1"/>
          </p:cNvSpPr>
          <p:nvPr>
            <p:ph type="title"/>
          </p:nvPr>
        </p:nvSpPr>
        <p:spPr/>
        <p:txBody>
          <a:bodyPr/>
          <a:lstStyle/>
          <a:p>
            <a:r>
              <a:rPr lang="en-GB" dirty="0"/>
              <a:t>An example:</a:t>
            </a:r>
          </a:p>
        </p:txBody>
      </p:sp>
      <p:sp>
        <p:nvSpPr>
          <p:cNvPr id="5" name="Datumsplatzhalter 4">
            <a:extLst>
              <a:ext uri="{FF2B5EF4-FFF2-40B4-BE49-F238E27FC236}">
                <a16:creationId xmlns:a16="http://schemas.microsoft.com/office/drawing/2014/main" id="{41F888DF-5381-78AB-1427-FBF6DCFE0A2F}"/>
              </a:ext>
            </a:extLst>
          </p:cNvPr>
          <p:cNvSpPr>
            <a:spLocks noGrp="1"/>
          </p:cNvSpPr>
          <p:nvPr>
            <p:ph type="dt" sz="half" idx="10"/>
          </p:nvPr>
        </p:nvSpPr>
        <p:spPr/>
        <p:txBody>
          <a:bodyPr/>
          <a:lstStyle/>
          <a:p>
            <a:r>
              <a:rPr lang="en-GB" dirty="0"/>
              <a:t>(offsetwarehouse, w.y.)</a:t>
            </a:r>
          </a:p>
        </p:txBody>
      </p:sp>
      <p:sp>
        <p:nvSpPr>
          <p:cNvPr id="6" name="Fußzeilenplatzhalter 5">
            <a:extLst>
              <a:ext uri="{FF2B5EF4-FFF2-40B4-BE49-F238E27FC236}">
                <a16:creationId xmlns:a16="http://schemas.microsoft.com/office/drawing/2014/main" id="{AEE12CFE-2D79-C6A6-C784-F8935D805E87}"/>
              </a:ext>
            </a:extLst>
          </p:cNvPr>
          <p:cNvSpPr>
            <a:spLocks noGrp="1"/>
          </p:cNvSpPr>
          <p:nvPr>
            <p:ph type="ftr" sz="quarter" idx="11"/>
          </p:nvPr>
        </p:nvSpPr>
        <p:spPr/>
        <p:txBody>
          <a:bodyPr/>
          <a:lstStyle/>
          <a:p>
            <a:r>
              <a:rPr lang="en-GB" dirty="0"/>
              <a:t>KMH | IL Scientific Method</a:t>
            </a:r>
          </a:p>
        </p:txBody>
      </p:sp>
      <p:pic>
        <p:nvPicPr>
          <p:cNvPr id="7" name="Picture 2" descr="http://www.offsetwarehouse.com/media/wysiwyg/Behind_The_Scenes/Organic/AralSeaShrinking.jpg">
            <a:hlinkClick r:id="rId2"/>
            <a:extLst>
              <a:ext uri="{FF2B5EF4-FFF2-40B4-BE49-F238E27FC236}">
                <a16:creationId xmlns:a16="http://schemas.microsoft.com/office/drawing/2014/main" id="{B114B7F5-E8B2-2212-B0BD-5E386AF62D8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031449" y="1156382"/>
            <a:ext cx="8129101" cy="5007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594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B46A5EF-1B1C-6EB2-6B99-EA00E7D50446}"/>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3AE18C2C-7763-57AD-CFAA-11B6DB89D6A7}"/>
              </a:ext>
            </a:extLst>
          </p:cNvPr>
          <p:cNvSpPr>
            <a:spLocks noGrp="1"/>
          </p:cNvSpPr>
          <p:nvPr>
            <p:ph type="title"/>
          </p:nvPr>
        </p:nvSpPr>
        <p:spPr/>
        <p:txBody>
          <a:bodyPr/>
          <a:lstStyle/>
          <a:p>
            <a:r>
              <a:rPr lang="en-GB" dirty="0"/>
              <a:t>An example:</a:t>
            </a:r>
          </a:p>
        </p:txBody>
      </p:sp>
      <p:sp>
        <p:nvSpPr>
          <p:cNvPr id="5" name="Datumsplatzhalter 4">
            <a:extLst>
              <a:ext uri="{FF2B5EF4-FFF2-40B4-BE49-F238E27FC236}">
                <a16:creationId xmlns:a16="http://schemas.microsoft.com/office/drawing/2014/main" id="{41F888DF-5381-78AB-1427-FBF6DCFE0A2F}"/>
              </a:ext>
            </a:extLst>
          </p:cNvPr>
          <p:cNvSpPr>
            <a:spLocks noGrp="1"/>
          </p:cNvSpPr>
          <p:nvPr>
            <p:ph type="dt" sz="half" idx="10"/>
          </p:nvPr>
        </p:nvSpPr>
        <p:spPr/>
        <p:txBody>
          <a:bodyPr/>
          <a:lstStyle/>
          <a:p>
            <a:r>
              <a:rPr lang="en-GB" dirty="0"/>
              <a:t>(hrbrief, 2012)</a:t>
            </a:r>
          </a:p>
        </p:txBody>
      </p:sp>
      <p:sp>
        <p:nvSpPr>
          <p:cNvPr id="6" name="Fußzeilenplatzhalter 5">
            <a:extLst>
              <a:ext uri="{FF2B5EF4-FFF2-40B4-BE49-F238E27FC236}">
                <a16:creationId xmlns:a16="http://schemas.microsoft.com/office/drawing/2014/main" id="{AEE12CFE-2D79-C6A6-C784-F8935D805E87}"/>
              </a:ext>
            </a:extLst>
          </p:cNvPr>
          <p:cNvSpPr>
            <a:spLocks noGrp="1"/>
          </p:cNvSpPr>
          <p:nvPr>
            <p:ph type="ftr" sz="quarter" idx="11"/>
          </p:nvPr>
        </p:nvSpPr>
        <p:spPr/>
        <p:txBody>
          <a:bodyPr/>
          <a:lstStyle/>
          <a:p>
            <a:r>
              <a:rPr lang="en-GB" dirty="0"/>
              <a:t>KMH | IL Scientific Method</a:t>
            </a:r>
          </a:p>
        </p:txBody>
      </p:sp>
      <p:pic>
        <p:nvPicPr>
          <p:cNvPr id="7" name="Picture 2">
            <a:hlinkClick r:id="rId3"/>
            <a:extLst>
              <a:ext uri="{FF2B5EF4-FFF2-40B4-BE49-F238E27FC236}">
                <a16:creationId xmlns:a16="http://schemas.microsoft.com/office/drawing/2014/main" id="{B114B7F5-E8B2-2212-B0BD-5E386AF62D8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p:blipFill>
        <p:spPr bwMode="auto">
          <a:xfrm>
            <a:off x="2031449" y="1156382"/>
            <a:ext cx="8129101" cy="5007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594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a:t>Wrap it up</a:t>
            </a:r>
          </a:p>
        </p:txBody>
      </p:sp>
    </p:spTree>
    <p:extLst>
      <p:ext uri="{BB962C8B-B14F-4D97-AF65-F5344CB8AC3E}">
        <p14:creationId xmlns:p14="http://schemas.microsoft.com/office/powerpoint/2010/main" val="1210908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C2D906F-6948-6104-17B8-FECEABE3062E}"/>
              </a:ext>
            </a:extLst>
          </p:cNvPr>
          <p:cNvSpPr>
            <a:spLocks noGrp="1"/>
          </p:cNvSpPr>
          <p:nvPr>
            <p:ph type="sldNum" sz="quarter" idx="12"/>
          </p:nvPr>
        </p:nvSpPr>
        <p:spPr/>
        <p:txBody>
          <a:bodyPr/>
          <a:lstStyle/>
          <a:p>
            <a:fld id="{D836C0FE-70CA-4950-82D6-CF602CC2B770}" type="slidenum">
              <a:rPr lang="en-GB" smtClean="0"/>
              <a:t>53</a:t>
            </a:fld>
            <a:endParaRPr lang="en-GB"/>
          </a:p>
        </p:txBody>
      </p:sp>
      <p:sp>
        <p:nvSpPr>
          <p:cNvPr id="3" name="Titel 2">
            <a:extLst>
              <a:ext uri="{FF2B5EF4-FFF2-40B4-BE49-F238E27FC236}">
                <a16:creationId xmlns:a16="http://schemas.microsoft.com/office/drawing/2014/main" id="{6A085F34-3923-4C91-4EEA-361AEEA1BF42}"/>
              </a:ext>
            </a:extLst>
          </p:cNvPr>
          <p:cNvSpPr>
            <a:spLocks noGrp="1"/>
          </p:cNvSpPr>
          <p:nvPr>
            <p:ph type="title"/>
          </p:nvPr>
        </p:nvSpPr>
        <p:spPr/>
        <p:txBody>
          <a:bodyPr/>
          <a:lstStyle/>
          <a:p>
            <a:r>
              <a:rPr lang="en-GB"/>
              <a:t>Wrap it up</a:t>
            </a:r>
          </a:p>
        </p:txBody>
      </p:sp>
      <p:sp>
        <p:nvSpPr>
          <p:cNvPr id="8" name="Inhaltsplatzhalter 7">
            <a:extLst>
              <a:ext uri="{FF2B5EF4-FFF2-40B4-BE49-F238E27FC236}">
                <a16:creationId xmlns:a16="http://schemas.microsoft.com/office/drawing/2014/main" id="{D601006A-C499-D90F-4171-C4BB0058CAEF}"/>
              </a:ext>
            </a:extLst>
          </p:cNvPr>
          <p:cNvSpPr>
            <a:spLocks noGrp="1"/>
          </p:cNvSpPr>
          <p:nvPr>
            <p:ph idx="1"/>
          </p:nvPr>
        </p:nvSpPr>
        <p:spPr/>
        <p:txBody>
          <a:bodyPr>
            <a:normAutofit/>
          </a:bodyPr>
          <a:lstStyle/>
          <a:p>
            <a:pPr algn="l">
              <a:spcAft>
                <a:spcPts val="1200"/>
              </a:spcAft>
            </a:pPr>
            <a:r>
              <a:rPr lang="en-GB" b="1" i="0">
                <a:solidFill>
                  <a:srgbClr val="3C3C3C"/>
                </a:solidFill>
                <a:effectLst/>
                <a:latin typeface="Droid Serif"/>
              </a:rPr>
              <a:t>Science is … </a:t>
            </a:r>
            <a:r>
              <a:rPr lang="en-GB" b="0" i="0">
                <a:solidFill>
                  <a:srgbClr val="3C3C3C"/>
                </a:solidFill>
                <a:effectLst/>
                <a:latin typeface="Droid Serif"/>
              </a:rPr>
              <a:t>the pursuit and application of knowledge and understanding of the natural and social world following a systematic methodology based on evidence</a:t>
            </a:r>
          </a:p>
          <a:p>
            <a:pPr algn="l">
              <a:spcAft>
                <a:spcPts val="1200"/>
              </a:spcAft>
            </a:pPr>
            <a:r>
              <a:rPr lang="en-GB" b="0" i="0">
                <a:solidFill>
                  <a:srgbClr val="3C3C3C"/>
                </a:solidFill>
                <a:effectLst/>
                <a:latin typeface="Droid Serif"/>
              </a:rPr>
              <a:t>… a </a:t>
            </a:r>
            <a:r>
              <a:rPr lang="en-GB" b="1" i="0">
                <a:solidFill>
                  <a:srgbClr val="3C3C3C"/>
                </a:solidFill>
                <a:effectLst/>
                <a:latin typeface="Droid Serif"/>
              </a:rPr>
              <a:t>process</a:t>
            </a:r>
            <a:r>
              <a:rPr lang="en-GB" b="0" i="0">
                <a:solidFill>
                  <a:srgbClr val="3C3C3C"/>
                </a:solidFill>
                <a:effectLst/>
                <a:latin typeface="Droid Serif"/>
              </a:rPr>
              <a:t> 👉 „the“ scientific method</a:t>
            </a:r>
          </a:p>
          <a:p>
            <a:pPr lvl="1">
              <a:spcAft>
                <a:spcPts val="1200"/>
              </a:spcAft>
            </a:pPr>
            <a:r>
              <a:rPr lang="en-GB" b="0" i="0">
                <a:solidFill>
                  <a:srgbClr val="3C3C3C"/>
                </a:solidFill>
                <a:effectLst/>
                <a:latin typeface="Droid Serif"/>
              </a:rPr>
              <a:t>quality criteria: Validity, reproducibility, reliability, honesty etc.</a:t>
            </a:r>
          </a:p>
          <a:p>
            <a:pPr algn="l">
              <a:spcAft>
                <a:spcPts val="1200"/>
              </a:spcAft>
            </a:pPr>
            <a:r>
              <a:rPr lang="en-GB" b="0" i="0">
                <a:solidFill>
                  <a:srgbClr val="3C3C3C"/>
                </a:solidFill>
                <a:effectLst/>
                <a:latin typeface="Droid Serif"/>
              </a:rPr>
              <a:t>… a </a:t>
            </a:r>
            <a:r>
              <a:rPr lang="en-GB" b="1" i="0">
                <a:solidFill>
                  <a:srgbClr val="3C3C3C"/>
                </a:solidFill>
                <a:effectLst/>
                <a:latin typeface="Droid Serif"/>
              </a:rPr>
              <a:t>body of knowledge</a:t>
            </a:r>
          </a:p>
          <a:p>
            <a:pPr algn="l">
              <a:spcAft>
                <a:spcPts val="1200"/>
              </a:spcAft>
            </a:pPr>
            <a:r>
              <a:rPr lang="en-GB" b="0" i="0">
                <a:solidFill>
                  <a:srgbClr val="3C3C3C"/>
                </a:solidFill>
                <a:effectLst/>
                <a:latin typeface="Droid Serif"/>
              </a:rPr>
              <a:t>… a </a:t>
            </a:r>
            <a:r>
              <a:rPr lang="en-GB" b="1" i="0">
                <a:solidFill>
                  <a:srgbClr val="3C3C3C"/>
                </a:solidFill>
                <a:effectLst/>
                <a:latin typeface="Droid Serif"/>
              </a:rPr>
              <a:t>social institution</a:t>
            </a:r>
          </a:p>
          <a:p>
            <a:pPr algn="l">
              <a:spcAft>
                <a:spcPts val="1200"/>
              </a:spcAft>
            </a:pPr>
            <a:r>
              <a:rPr lang="en-GB">
                <a:solidFill>
                  <a:srgbClr val="3C3C3C"/>
                </a:solidFill>
                <a:latin typeface="Droid Serif"/>
              </a:rPr>
              <a:t>It can be conducted </a:t>
            </a:r>
            <a:r>
              <a:rPr lang="en-GB" b="1">
                <a:solidFill>
                  <a:srgbClr val="3C3C3C"/>
                </a:solidFill>
                <a:latin typeface="Droid Serif"/>
              </a:rPr>
              <a:t>disciplinary or interdisciplinary.</a:t>
            </a:r>
            <a:endParaRPr lang="en-GB" b="1" i="0">
              <a:solidFill>
                <a:srgbClr val="3C3C3C"/>
              </a:solidFill>
              <a:effectLst/>
              <a:latin typeface="Droid Serif"/>
            </a:endParaRPr>
          </a:p>
          <a:p>
            <a:pPr algn="l">
              <a:spcAft>
                <a:spcPts val="1200"/>
              </a:spcAft>
            </a:pPr>
            <a:endParaRPr lang="en-GB" b="1" i="0">
              <a:solidFill>
                <a:srgbClr val="3C3C3C"/>
              </a:solidFill>
              <a:effectLst/>
              <a:latin typeface="Droid Serif"/>
            </a:endParaRPr>
          </a:p>
        </p:txBody>
      </p:sp>
      <p:sp>
        <p:nvSpPr>
          <p:cNvPr id="6" name="Datumsplatzhalter 5">
            <a:extLst>
              <a:ext uri="{FF2B5EF4-FFF2-40B4-BE49-F238E27FC236}">
                <a16:creationId xmlns:a16="http://schemas.microsoft.com/office/drawing/2014/main" id="{02FBE44D-5970-AF67-D5CE-62ED00F0CD69}"/>
              </a:ext>
            </a:extLst>
          </p:cNvPr>
          <p:cNvSpPr>
            <a:spLocks noGrp="1"/>
          </p:cNvSpPr>
          <p:nvPr>
            <p:ph type="dt" sz="half" idx="10"/>
          </p:nvPr>
        </p:nvSpPr>
        <p:spPr/>
        <p:txBody>
          <a:bodyPr/>
          <a:lstStyle/>
          <a:p>
            <a:endParaRPr lang="en-GB"/>
          </a:p>
        </p:txBody>
      </p:sp>
      <p:sp>
        <p:nvSpPr>
          <p:cNvPr id="7" name="Fußzeilenplatzhalter 6">
            <a:extLst>
              <a:ext uri="{FF2B5EF4-FFF2-40B4-BE49-F238E27FC236}">
                <a16:creationId xmlns:a16="http://schemas.microsoft.com/office/drawing/2014/main" id="{0F32219C-86E4-E177-10BC-9E1E6E03D9A0}"/>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793676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FDF92A6-D54A-B8AC-05DF-C2C7EF0FC2A5}"/>
              </a:ext>
            </a:extLst>
          </p:cNvPr>
          <p:cNvSpPr>
            <a:spLocks noGrp="1"/>
          </p:cNvSpPr>
          <p:nvPr>
            <p:ph type="sldNum" sz="quarter" idx="12"/>
          </p:nvPr>
        </p:nvSpPr>
        <p:spPr/>
        <p:txBody>
          <a:bodyPr/>
          <a:lstStyle/>
          <a:p>
            <a:fld id="{D836C0FE-70CA-4950-82D6-CF602CC2B770}" type="slidenum">
              <a:rPr lang="en-GB" smtClean="0"/>
              <a:t>54</a:t>
            </a:fld>
            <a:endParaRPr lang="en-GB"/>
          </a:p>
        </p:txBody>
      </p:sp>
      <p:sp>
        <p:nvSpPr>
          <p:cNvPr id="3" name="Titel 2">
            <a:extLst>
              <a:ext uri="{FF2B5EF4-FFF2-40B4-BE49-F238E27FC236}">
                <a16:creationId xmlns:a16="http://schemas.microsoft.com/office/drawing/2014/main" id="{9CA1275A-C036-0F42-71BF-3E9B446354BB}"/>
              </a:ext>
            </a:extLst>
          </p:cNvPr>
          <p:cNvSpPr>
            <a:spLocks noGrp="1"/>
          </p:cNvSpPr>
          <p:nvPr>
            <p:ph type="title"/>
          </p:nvPr>
        </p:nvSpPr>
        <p:spPr/>
        <p:txBody>
          <a:bodyPr/>
          <a:lstStyle/>
          <a:p>
            <a:r>
              <a:rPr lang="en-GB"/>
              <a:t>Till next session:</a:t>
            </a:r>
          </a:p>
        </p:txBody>
      </p:sp>
      <p:sp>
        <p:nvSpPr>
          <p:cNvPr id="4" name="Inhaltsplatzhalter 3">
            <a:extLst>
              <a:ext uri="{FF2B5EF4-FFF2-40B4-BE49-F238E27FC236}">
                <a16:creationId xmlns:a16="http://schemas.microsoft.com/office/drawing/2014/main" id="{14B83B49-1F69-90B2-908A-318899856ACF}"/>
              </a:ext>
            </a:extLst>
          </p:cNvPr>
          <p:cNvSpPr>
            <a:spLocks noGrp="1"/>
          </p:cNvSpPr>
          <p:nvPr>
            <p:ph idx="1"/>
          </p:nvPr>
        </p:nvSpPr>
        <p:spPr>
          <a:xfrm>
            <a:off x="695325" y="1556793"/>
            <a:ext cx="5400675" cy="4607472"/>
          </a:xfrm>
        </p:spPr>
        <p:txBody>
          <a:bodyPr/>
          <a:lstStyle/>
          <a:p>
            <a:r>
              <a:rPr lang="en-GB"/>
              <a:t>Chapter 2.7 “The importance of theory” from Saunders et al. (2023)</a:t>
            </a:r>
          </a:p>
        </p:txBody>
      </p:sp>
      <p:sp>
        <p:nvSpPr>
          <p:cNvPr id="5" name="Datumsplatzhalter 4">
            <a:extLst>
              <a:ext uri="{FF2B5EF4-FFF2-40B4-BE49-F238E27FC236}">
                <a16:creationId xmlns:a16="http://schemas.microsoft.com/office/drawing/2014/main" id="{A44D1751-E744-5B7C-1E92-203401859562}"/>
              </a:ext>
            </a:extLst>
          </p:cNvPr>
          <p:cNvSpPr>
            <a:spLocks noGrp="1"/>
          </p:cNvSpPr>
          <p:nvPr>
            <p:ph type="dt" sz="half" idx="10"/>
          </p:nvPr>
        </p:nvSpPr>
        <p:spPr/>
        <p:txBody>
          <a:bodyPr/>
          <a:lstStyle/>
          <a:p>
            <a:endParaRPr lang="en-GB"/>
          </a:p>
        </p:txBody>
      </p:sp>
      <p:sp>
        <p:nvSpPr>
          <p:cNvPr id="6" name="Fußzeilenplatzhalter 5">
            <a:extLst>
              <a:ext uri="{FF2B5EF4-FFF2-40B4-BE49-F238E27FC236}">
                <a16:creationId xmlns:a16="http://schemas.microsoft.com/office/drawing/2014/main" id="{07ABAFF8-5952-1899-18B0-34C5318C0120}"/>
              </a:ext>
            </a:extLst>
          </p:cNvPr>
          <p:cNvSpPr>
            <a:spLocks noGrp="1"/>
          </p:cNvSpPr>
          <p:nvPr>
            <p:ph type="ftr" sz="quarter" idx="11"/>
          </p:nvPr>
        </p:nvSpPr>
        <p:spPr/>
        <p:txBody>
          <a:bodyPr/>
          <a:lstStyle/>
          <a:p>
            <a:r>
              <a:rPr lang="en-GB"/>
              <a:t>KMH | IL Scientific Method</a:t>
            </a:r>
          </a:p>
        </p:txBody>
      </p:sp>
      <p:pic>
        <p:nvPicPr>
          <p:cNvPr id="8" name="Grafik 7">
            <a:extLst>
              <a:ext uri="{FF2B5EF4-FFF2-40B4-BE49-F238E27FC236}">
                <a16:creationId xmlns:a16="http://schemas.microsoft.com/office/drawing/2014/main" id="{23A163D7-F074-CED0-ABDA-C088E393EBCC}"/>
              </a:ext>
            </a:extLst>
          </p:cNvPr>
          <p:cNvPicPr>
            <a:picLocks noChangeAspect="1"/>
          </p:cNvPicPr>
          <p:nvPr/>
        </p:nvPicPr>
        <p:blipFill>
          <a:blip r:embed="rId2"/>
          <a:stretch>
            <a:fillRect/>
          </a:stretch>
        </p:blipFill>
        <p:spPr>
          <a:xfrm>
            <a:off x="6456040" y="704710"/>
            <a:ext cx="4007056" cy="544858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7217768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Placeholder 41" descr="A large sign over a building&#10;&#10;Description automatically generated">
            <a:extLst>
              <a:ext uri="{FF2B5EF4-FFF2-40B4-BE49-F238E27FC236}">
                <a16:creationId xmlns:a16="http://schemas.microsoft.com/office/drawing/2014/main" id="{0B48F006-9058-F42A-24CC-504527C628E7}"/>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7722" b="7722"/>
          <a:stretch>
            <a:fillRect/>
          </a:stretch>
        </p:blipFill>
        <p:spPr/>
      </p:pic>
      <p:sp>
        <p:nvSpPr>
          <p:cNvPr id="7" name="Footer Placeholder 6">
            <a:extLst>
              <a:ext uri="{FF2B5EF4-FFF2-40B4-BE49-F238E27FC236}">
                <a16:creationId xmlns:a16="http://schemas.microsoft.com/office/drawing/2014/main" id="{B9D89ED8-1B2F-0288-6DBE-8662155665C4}"/>
              </a:ext>
            </a:extLst>
          </p:cNvPr>
          <p:cNvSpPr>
            <a:spLocks noGrp="1"/>
          </p:cNvSpPr>
          <p:nvPr>
            <p:ph type="ftr" sz="quarter" idx="16"/>
          </p:nvPr>
        </p:nvSpPr>
        <p:spPr/>
        <p:txBody>
          <a:bodyPr/>
          <a:lstStyle/>
          <a:p>
            <a:r>
              <a:rPr lang="en-GB"/>
              <a:t>KMH | IL Scientific Method</a:t>
            </a:r>
          </a:p>
        </p:txBody>
      </p:sp>
      <p:sp>
        <p:nvSpPr>
          <p:cNvPr id="2" name="Slide Number Placeholder 1">
            <a:extLst>
              <a:ext uri="{FF2B5EF4-FFF2-40B4-BE49-F238E27FC236}">
                <a16:creationId xmlns:a16="http://schemas.microsoft.com/office/drawing/2014/main" id="{4E54AB30-3259-5253-4230-6BE6446D5F7A}"/>
              </a:ext>
            </a:extLst>
          </p:cNvPr>
          <p:cNvSpPr>
            <a:spLocks noGrp="1"/>
          </p:cNvSpPr>
          <p:nvPr>
            <p:ph type="sldNum" sz="quarter" idx="17"/>
          </p:nvPr>
        </p:nvSpPr>
        <p:spPr/>
        <p:txBody>
          <a:bodyPr/>
          <a:lstStyle/>
          <a:p>
            <a:fld id="{D836C0FE-70CA-4950-82D6-CF602CC2B770}" type="slidenum">
              <a:rPr lang="en-GB" smtClean="0"/>
              <a:t>55</a:t>
            </a:fld>
            <a:endParaRPr lang="en-GB"/>
          </a:p>
        </p:txBody>
      </p:sp>
      <p:sp>
        <p:nvSpPr>
          <p:cNvPr id="24" name="Text Placeholder 23">
            <a:extLst>
              <a:ext uri="{FF2B5EF4-FFF2-40B4-BE49-F238E27FC236}">
                <a16:creationId xmlns:a16="http://schemas.microsoft.com/office/drawing/2014/main" id="{8400BCA3-1910-D3B9-EE31-7117C7C091B6}"/>
              </a:ext>
            </a:extLst>
          </p:cNvPr>
          <p:cNvSpPr>
            <a:spLocks noGrp="1"/>
          </p:cNvSpPr>
          <p:nvPr>
            <p:ph type="body" sz="quarter" idx="18"/>
          </p:nvPr>
        </p:nvSpPr>
        <p:spPr>
          <a:xfrm>
            <a:off x="6384000" y="549000"/>
            <a:ext cx="5400000" cy="646331"/>
          </a:xfrm>
        </p:spPr>
        <p:txBody>
          <a:bodyPr/>
          <a:lstStyle/>
          <a:p>
            <a:pPr algn="r"/>
            <a:r>
              <a:rPr lang="en-GB"/>
              <a:t>So long &amp; cheerio!</a:t>
            </a:r>
          </a:p>
        </p:txBody>
      </p:sp>
      <p:sp>
        <p:nvSpPr>
          <p:cNvPr id="3" name="Datumsplatzhalter 2">
            <a:extLst>
              <a:ext uri="{FF2B5EF4-FFF2-40B4-BE49-F238E27FC236}">
                <a16:creationId xmlns:a16="http://schemas.microsoft.com/office/drawing/2014/main" id="{22FC0C7C-75A1-88F8-AA2D-A7642B14040E}"/>
              </a:ext>
            </a:extLst>
          </p:cNvPr>
          <p:cNvSpPr>
            <a:spLocks noGrp="1"/>
          </p:cNvSpPr>
          <p:nvPr>
            <p:ph type="dt" sz="half" idx="15"/>
          </p:nvPr>
        </p:nvSpPr>
        <p:spPr/>
        <p:txBody>
          <a:bodyPr/>
          <a:lstStyle/>
          <a:p>
            <a:endParaRPr lang="en-GB"/>
          </a:p>
        </p:txBody>
      </p:sp>
    </p:spTree>
    <p:extLst>
      <p:ext uri="{BB962C8B-B14F-4D97-AF65-F5344CB8AC3E}">
        <p14:creationId xmlns:p14="http://schemas.microsoft.com/office/powerpoint/2010/main" val="1880256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08F571E-1C62-FDE8-BF9F-00B010C4B9DE}"/>
              </a:ext>
            </a:extLst>
          </p:cNvPr>
          <p:cNvSpPr>
            <a:spLocks noGrp="1"/>
          </p:cNvSpPr>
          <p:nvPr>
            <p:ph type="sldNum" sz="quarter" idx="12"/>
          </p:nvPr>
        </p:nvSpPr>
        <p:spPr/>
        <p:txBody>
          <a:bodyPr/>
          <a:lstStyle/>
          <a:p>
            <a:fld id="{D836C0FE-70CA-4950-82D6-CF602CC2B770}" type="slidenum">
              <a:rPr lang="en-GB" smtClean="0"/>
              <a:t>56</a:t>
            </a:fld>
            <a:endParaRPr lang="en-GB"/>
          </a:p>
        </p:txBody>
      </p:sp>
      <p:sp>
        <p:nvSpPr>
          <p:cNvPr id="3" name="Titel 2">
            <a:extLst>
              <a:ext uri="{FF2B5EF4-FFF2-40B4-BE49-F238E27FC236}">
                <a16:creationId xmlns:a16="http://schemas.microsoft.com/office/drawing/2014/main" id="{6CA362D2-5BEC-8435-BBF3-53C3D4EA9A99}"/>
              </a:ext>
            </a:extLst>
          </p:cNvPr>
          <p:cNvSpPr>
            <a:spLocks noGrp="1"/>
          </p:cNvSpPr>
          <p:nvPr>
            <p:ph type="title"/>
          </p:nvPr>
        </p:nvSpPr>
        <p:spPr/>
        <p:txBody>
          <a:bodyPr/>
          <a:lstStyle/>
          <a:p>
            <a:r>
              <a:rPr lang="en-GB"/>
              <a:t>Lubchenco (1998): A new Social Contract for Science?</a:t>
            </a:r>
          </a:p>
        </p:txBody>
      </p:sp>
      <p:sp>
        <p:nvSpPr>
          <p:cNvPr id="4" name="Inhaltsplatzhalter 3">
            <a:extLst>
              <a:ext uri="{FF2B5EF4-FFF2-40B4-BE49-F238E27FC236}">
                <a16:creationId xmlns:a16="http://schemas.microsoft.com/office/drawing/2014/main" id="{1DFBC450-639E-74C9-F808-AB666F17127F}"/>
              </a:ext>
            </a:extLst>
          </p:cNvPr>
          <p:cNvSpPr>
            <a:spLocks noGrp="1"/>
          </p:cNvSpPr>
          <p:nvPr>
            <p:ph idx="1"/>
          </p:nvPr>
        </p:nvSpPr>
        <p:spPr/>
        <p:txBody>
          <a:bodyPr/>
          <a:lstStyle/>
          <a:p>
            <a:endParaRPr lang="en-GB"/>
          </a:p>
        </p:txBody>
      </p:sp>
      <p:sp>
        <p:nvSpPr>
          <p:cNvPr id="5" name="Datumsplatzhalter 4">
            <a:extLst>
              <a:ext uri="{FF2B5EF4-FFF2-40B4-BE49-F238E27FC236}">
                <a16:creationId xmlns:a16="http://schemas.microsoft.com/office/drawing/2014/main" id="{DF256EAE-0FDB-3461-45E4-4F0859EF3C26}"/>
              </a:ext>
            </a:extLst>
          </p:cNvPr>
          <p:cNvSpPr>
            <a:spLocks noGrp="1"/>
          </p:cNvSpPr>
          <p:nvPr>
            <p:ph type="dt" sz="half" idx="10"/>
          </p:nvPr>
        </p:nvSpPr>
        <p:spPr/>
        <p:txBody>
          <a:bodyPr/>
          <a:lstStyle/>
          <a:p>
            <a:endParaRPr lang="en-GB"/>
          </a:p>
        </p:txBody>
      </p:sp>
      <p:sp>
        <p:nvSpPr>
          <p:cNvPr id="6" name="Fußzeilenplatzhalter 5">
            <a:extLst>
              <a:ext uri="{FF2B5EF4-FFF2-40B4-BE49-F238E27FC236}">
                <a16:creationId xmlns:a16="http://schemas.microsoft.com/office/drawing/2014/main" id="{30A5CC99-4800-A83C-11CA-EC52D7D0ECC5}"/>
              </a:ext>
            </a:extLst>
          </p:cNvPr>
          <p:cNvSpPr>
            <a:spLocks noGrp="1"/>
          </p:cNvSpPr>
          <p:nvPr>
            <p:ph type="ftr" sz="quarter" idx="11"/>
          </p:nvPr>
        </p:nvSpPr>
        <p:spPr/>
        <p:txBody>
          <a:bodyPr/>
          <a:lstStyle/>
          <a:p>
            <a:r>
              <a:rPr lang="en-GB"/>
              <a:t>KMH | IL Scientific Method</a:t>
            </a:r>
          </a:p>
        </p:txBody>
      </p:sp>
      <p:pic>
        <p:nvPicPr>
          <p:cNvPr id="7" name="Grafik 6">
            <a:extLst>
              <a:ext uri="{FF2B5EF4-FFF2-40B4-BE49-F238E27FC236}">
                <a16:creationId xmlns:a16="http://schemas.microsoft.com/office/drawing/2014/main" id="{68B22228-1677-A18F-E1F7-8F709700B62D}"/>
              </a:ext>
            </a:extLst>
          </p:cNvPr>
          <p:cNvPicPr>
            <a:picLocks noChangeAspect="1"/>
          </p:cNvPicPr>
          <p:nvPr/>
        </p:nvPicPr>
        <p:blipFill>
          <a:blip r:embed="rId2"/>
          <a:stretch>
            <a:fillRect/>
          </a:stretch>
        </p:blipFill>
        <p:spPr>
          <a:xfrm>
            <a:off x="590878" y="2254913"/>
            <a:ext cx="3955393" cy="3414675"/>
          </a:xfrm>
          <a:prstGeom prst="rect">
            <a:avLst/>
          </a:prstGeom>
        </p:spPr>
      </p:pic>
      <p:pic>
        <p:nvPicPr>
          <p:cNvPr id="8" name="Picture 2" descr="C:\Users\c716619\AppData\Local\Temp\SNAGHTML53ba93f.PNG">
            <a:extLst>
              <a:ext uri="{FF2B5EF4-FFF2-40B4-BE49-F238E27FC236}">
                <a16:creationId xmlns:a16="http://schemas.microsoft.com/office/drawing/2014/main" id="{A0ACC1B1-6B70-1532-8624-56A3A43E4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1066851"/>
            <a:ext cx="3732654" cy="518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630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BD7B028-0AEF-3265-BA75-EB3AED25D0DF}"/>
              </a:ext>
            </a:extLst>
          </p:cNvPr>
          <p:cNvSpPr>
            <a:spLocks noGrp="1"/>
          </p:cNvSpPr>
          <p:nvPr>
            <p:ph type="sldNum" sz="quarter" idx="12"/>
          </p:nvPr>
        </p:nvSpPr>
        <p:spPr/>
        <p:txBody>
          <a:bodyPr/>
          <a:lstStyle/>
          <a:p>
            <a:fld id="{D836C0FE-70CA-4950-82D6-CF602CC2B770}" type="slidenum">
              <a:rPr lang="en-GB" smtClean="0"/>
              <a:t>57</a:t>
            </a:fld>
            <a:endParaRPr lang="en-GB"/>
          </a:p>
        </p:txBody>
      </p:sp>
      <p:sp>
        <p:nvSpPr>
          <p:cNvPr id="3" name="Titel 2">
            <a:extLst>
              <a:ext uri="{FF2B5EF4-FFF2-40B4-BE49-F238E27FC236}">
                <a16:creationId xmlns:a16="http://schemas.microsoft.com/office/drawing/2014/main" id="{6A7ABA17-C07E-0941-4589-7C6B027F440E}"/>
              </a:ext>
            </a:extLst>
          </p:cNvPr>
          <p:cNvSpPr>
            <a:spLocks noGrp="1"/>
          </p:cNvSpPr>
          <p:nvPr>
            <p:ph type="title"/>
          </p:nvPr>
        </p:nvSpPr>
        <p:spPr/>
        <p:txBody>
          <a:bodyPr/>
          <a:lstStyle/>
          <a:p>
            <a:r>
              <a:rPr lang="en-GB"/>
              <a:t>Another angle:</a:t>
            </a:r>
          </a:p>
        </p:txBody>
      </p:sp>
      <p:sp>
        <p:nvSpPr>
          <p:cNvPr id="4" name="Inhaltsplatzhalter 3">
            <a:extLst>
              <a:ext uri="{FF2B5EF4-FFF2-40B4-BE49-F238E27FC236}">
                <a16:creationId xmlns:a16="http://schemas.microsoft.com/office/drawing/2014/main" id="{5080F886-DF08-B8FD-A950-3E3FE71CB41D}"/>
              </a:ext>
            </a:extLst>
          </p:cNvPr>
          <p:cNvSpPr>
            <a:spLocks noGrp="1"/>
          </p:cNvSpPr>
          <p:nvPr>
            <p:ph sz="half" idx="1"/>
          </p:nvPr>
        </p:nvSpPr>
        <p:spPr>
          <a:xfrm>
            <a:off x="695325" y="1196752"/>
            <a:ext cx="7056438" cy="4968248"/>
          </a:xfrm>
        </p:spPr>
        <p:txBody>
          <a:bodyPr>
            <a:normAutofit fontScale="92500" lnSpcReduction="10000"/>
          </a:bodyPr>
          <a:lstStyle/>
          <a:p>
            <a:r>
              <a:rPr lang="en-GB" sz="2400" b="1"/>
              <a:t>Basic Research:</a:t>
            </a:r>
          </a:p>
          <a:p>
            <a:pPr lvl="1"/>
            <a:r>
              <a:rPr lang="en-GB"/>
              <a:t>Experimental or theoretical work to gain new knowledge</a:t>
            </a:r>
          </a:p>
          <a:p>
            <a:pPr lvl="1"/>
            <a:r>
              <a:rPr lang="en-GB"/>
              <a:t>No specific practical application in mind</a:t>
            </a:r>
          </a:p>
          <a:p>
            <a:r>
              <a:rPr lang="en-GB" sz="2400" b="1"/>
              <a:t>Applied Research:</a:t>
            </a:r>
          </a:p>
          <a:p>
            <a:pPr lvl="1"/>
            <a:r>
              <a:rPr lang="en-GB"/>
              <a:t>Original investigation aimed at solving specific, practical problems</a:t>
            </a:r>
          </a:p>
          <a:p>
            <a:pPr lvl="1"/>
            <a:r>
              <a:rPr lang="en-GB"/>
              <a:t>Driven by a targeted outcome or application</a:t>
            </a:r>
          </a:p>
          <a:p>
            <a:r>
              <a:rPr lang="en-GB" sz="2400" b="1"/>
              <a:t>Experimental Development:</a:t>
            </a:r>
          </a:p>
          <a:p>
            <a:pPr lvl="1"/>
            <a:r>
              <a:rPr lang="en-GB"/>
              <a:t>Systematic work based on existing knowledge</a:t>
            </a:r>
          </a:p>
          <a:p>
            <a:pPr lvl="1"/>
            <a:r>
              <a:rPr lang="en-GB"/>
              <a:t>Focused on creating or improving products, processes, or services</a:t>
            </a:r>
          </a:p>
        </p:txBody>
      </p:sp>
      <p:sp>
        <p:nvSpPr>
          <p:cNvPr id="6" name="Datumsplatzhalter 5">
            <a:extLst>
              <a:ext uri="{FF2B5EF4-FFF2-40B4-BE49-F238E27FC236}">
                <a16:creationId xmlns:a16="http://schemas.microsoft.com/office/drawing/2014/main" id="{A4ABD497-FB87-F4A9-D984-0BC07FEC98A2}"/>
              </a:ext>
            </a:extLst>
          </p:cNvPr>
          <p:cNvSpPr>
            <a:spLocks noGrp="1"/>
          </p:cNvSpPr>
          <p:nvPr>
            <p:ph type="dt" sz="half" idx="10"/>
          </p:nvPr>
        </p:nvSpPr>
        <p:spPr/>
        <p:txBody>
          <a:bodyPr/>
          <a:lstStyle/>
          <a:p>
            <a:endParaRPr lang="en-GB"/>
          </a:p>
        </p:txBody>
      </p:sp>
      <p:sp>
        <p:nvSpPr>
          <p:cNvPr id="7" name="Fußzeilenplatzhalter 6">
            <a:extLst>
              <a:ext uri="{FF2B5EF4-FFF2-40B4-BE49-F238E27FC236}">
                <a16:creationId xmlns:a16="http://schemas.microsoft.com/office/drawing/2014/main" id="{EC801CED-19D5-1EAC-2F6B-127C8A03E9E9}"/>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4230634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589DAA6-9244-1E68-9AFD-DF68E7E00A73}"/>
              </a:ext>
            </a:extLst>
          </p:cNvPr>
          <p:cNvSpPr>
            <a:spLocks noGrp="1"/>
          </p:cNvSpPr>
          <p:nvPr>
            <p:ph type="sldNum" sz="quarter" idx="12"/>
          </p:nvPr>
        </p:nvSpPr>
        <p:spPr/>
        <p:txBody>
          <a:bodyPr/>
          <a:lstStyle/>
          <a:p>
            <a:fld id="{D836C0FE-70CA-4950-82D6-CF602CC2B770}" type="slidenum">
              <a:rPr lang="en-GB" smtClean="0"/>
              <a:t>6</a:t>
            </a:fld>
            <a:endParaRPr lang="en-GB"/>
          </a:p>
        </p:txBody>
      </p:sp>
      <p:sp>
        <p:nvSpPr>
          <p:cNvPr id="3" name="Titel 2">
            <a:extLst>
              <a:ext uri="{FF2B5EF4-FFF2-40B4-BE49-F238E27FC236}">
                <a16:creationId xmlns:a16="http://schemas.microsoft.com/office/drawing/2014/main" id="{767EC85F-A94B-7538-CD12-11D1BF1D8C12}"/>
              </a:ext>
            </a:extLst>
          </p:cNvPr>
          <p:cNvSpPr>
            <a:spLocks noGrp="1"/>
          </p:cNvSpPr>
          <p:nvPr>
            <p:ph type="title"/>
          </p:nvPr>
        </p:nvSpPr>
        <p:spPr/>
        <p:txBody>
          <a:bodyPr/>
          <a:lstStyle/>
          <a:p>
            <a:r>
              <a:rPr lang="en-GB"/>
              <a:t>Science is not …</a:t>
            </a:r>
          </a:p>
        </p:txBody>
      </p:sp>
      <p:sp>
        <p:nvSpPr>
          <p:cNvPr id="4" name="Inhaltsplatzhalter 3">
            <a:extLst>
              <a:ext uri="{FF2B5EF4-FFF2-40B4-BE49-F238E27FC236}">
                <a16:creationId xmlns:a16="http://schemas.microsoft.com/office/drawing/2014/main" id="{0367BDFC-3515-B408-11CC-9FBFCEC318AB}"/>
              </a:ext>
            </a:extLst>
          </p:cNvPr>
          <p:cNvSpPr>
            <a:spLocks noGrp="1"/>
          </p:cNvSpPr>
          <p:nvPr>
            <p:ph idx="1"/>
          </p:nvPr>
        </p:nvSpPr>
        <p:spPr/>
        <p:txBody>
          <a:bodyPr/>
          <a:lstStyle/>
          <a:p>
            <a:pPr>
              <a:spcAft>
                <a:spcPts val="1200"/>
              </a:spcAft>
            </a:pPr>
            <a:r>
              <a:rPr lang="en-GB"/>
              <a:t>collecting facts or information with no clear purpose.</a:t>
            </a:r>
          </a:p>
          <a:p>
            <a:pPr>
              <a:spcAft>
                <a:spcPts val="1200"/>
              </a:spcAft>
            </a:pPr>
            <a:r>
              <a:rPr lang="en-GB"/>
              <a:t>reassembling and reordering facts or information without interpretation.</a:t>
            </a:r>
          </a:p>
          <a:p>
            <a:pPr>
              <a:spcAft>
                <a:spcPts val="1200"/>
              </a:spcAft>
            </a:pPr>
            <a:r>
              <a:rPr lang="en-GB"/>
              <a:t>an activity with no or little relevance to everyday life.</a:t>
            </a:r>
          </a:p>
          <a:p>
            <a:pPr>
              <a:spcAft>
                <a:spcPts val="1200"/>
              </a:spcAft>
            </a:pPr>
            <a:r>
              <a:rPr lang="en-GB"/>
              <a:t>a term to get your product or idea noticed and respected.</a:t>
            </a:r>
          </a:p>
          <a:p>
            <a:pPr>
              <a:spcAft>
                <a:spcPts val="1200"/>
              </a:spcAft>
            </a:pPr>
            <a:r>
              <a:rPr lang="en-GB"/>
              <a:t>…</a:t>
            </a:r>
          </a:p>
        </p:txBody>
      </p:sp>
      <p:sp>
        <p:nvSpPr>
          <p:cNvPr id="5" name="Datumsplatzhalter 4">
            <a:extLst>
              <a:ext uri="{FF2B5EF4-FFF2-40B4-BE49-F238E27FC236}">
                <a16:creationId xmlns:a16="http://schemas.microsoft.com/office/drawing/2014/main" id="{1276FD33-0522-E944-762E-2CE55BDD4559}"/>
              </a:ext>
            </a:extLst>
          </p:cNvPr>
          <p:cNvSpPr>
            <a:spLocks noGrp="1"/>
          </p:cNvSpPr>
          <p:nvPr>
            <p:ph type="dt" sz="half" idx="10"/>
          </p:nvPr>
        </p:nvSpPr>
        <p:spPr/>
        <p:txBody>
          <a:bodyPr/>
          <a:lstStyle/>
          <a:p>
            <a:r>
              <a:rPr lang="en-GB"/>
              <a:t>(cf. Saunders et al., 2023:4)</a:t>
            </a:r>
          </a:p>
        </p:txBody>
      </p:sp>
      <p:sp>
        <p:nvSpPr>
          <p:cNvPr id="6" name="Fußzeilenplatzhalter 5">
            <a:extLst>
              <a:ext uri="{FF2B5EF4-FFF2-40B4-BE49-F238E27FC236}">
                <a16:creationId xmlns:a16="http://schemas.microsoft.com/office/drawing/2014/main" id="{EC01113B-1090-7204-B62C-D0D7D5273D21}"/>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1113746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a:t>Science is …</a:t>
            </a:r>
          </a:p>
        </p:txBody>
      </p:sp>
    </p:spTree>
    <p:extLst>
      <p:ext uri="{BB962C8B-B14F-4D97-AF65-F5344CB8AC3E}">
        <p14:creationId xmlns:p14="http://schemas.microsoft.com/office/powerpoint/2010/main" val="1323911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4D658E4-9D03-2FBF-6361-A15FC9B6E9D4}"/>
              </a:ext>
            </a:extLst>
          </p:cNvPr>
          <p:cNvSpPr>
            <a:spLocks noGrp="1"/>
          </p:cNvSpPr>
          <p:nvPr>
            <p:ph type="sldNum" sz="quarter" idx="12"/>
          </p:nvPr>
        </p:nvSpPr>
        <p:spPr/>
        <p:txBody>
          <a:bodyPr/>
          <a:lstStyle/>
          <a:p>
            <a:fld id="{D836C0FE-70CA-4950-82D6-CF602CC2B770}" type="slidenum">
              <a:rPr lang="en-GB" smtClean="0"/>
              <a:t>8</a:t>
            </a:fld>
            <a:endParaRPr lang="en-GB"/>
          </a:p>
        </p:txBody>
      </p:sp>
      <p:sp>
        <p:nvSpPr>
          <p:cNvPr id="3" name="Titel 2">
            <a:extLst>
              <a:ext uri="{FF2B5EF4-FFF2-40B4-BE49-F238E27FC236}">
                <a16:creationId xmlns:a16="http://schemas.microsoft.com/office/drawing/2014/main" id="{6E41B339-3E2F-46D5-2DE6-2748B3FF27BF}"/>
              </a:ext>
            </a:extLst>
          </p:cNvPr>
          <p:cNvSpPr>
            <a:spLocks noGrp="1"/>
          </p:cNvSpPr>
          <p:nvPr>
            <p:ph type="title"/>
          </p:nvPr>
        </p:nvSpPr>
        <p:spPr/>
        <p:txBody>
          <a:bodyPr/>
          <a:lstStyle/>
          <a:p>
            <a:r>
              <a:rPr lang="en-GB"/>
              <a:t>Science is …</a:t>
            </a:r>
          </a:p>
        </p:txBody>
      </p:sp>
      <p:sp>
        <p:nvSpPr>
          <p:cNvPr id="4" name="Inhaltsplatzhalter 3">
            <a:extLst>
              <a:ext uri="{FF2B5EF4-FFF2-40B4-BE49-F238E27FC236}">
                <a16:creationId xmlns:a16="http://schemas.microsoft.com/office/drawing/2014/main" id="{2D76F606-FC4B-11F1-A793-E2EF1330E2DB}"/>
              </a:ext>
            </a:extLst>
          </p:cNvPr>
          <p:cNvSpPr>
            <a:spLocks noGrp="1"/>
          </p:cNvSpPr>
          <p:nvPr>
            <p:ph idx="1"/>
          </p:nvPr>
        </p:nvSpPr>
        <p:spPr/>
        <p:txBody>
          <a:bodyPr/>
          <a:lstStyle/>
          <a:p>
            <a:r>
              <a:rPr lang="en-GB" i="1"/>
              <a:t>“… the </a:t>
            </a:r>
            <a:r>
              <a:rPr lang="en-GB" b="1" i="1"/>
              <a:t>pursuit and application </a:t>
            </a:r>
            <a:r>
              <a:rPr lang="en-GB" i="1"/>
              <a:t>of </a:t>
            </a:r>
            <a:r>
              <a:rPr lang="en-GB" b="1" i="1"/>
              <a:t>knowledge and understanding </a:t>
            </a:r>
            <a:r>
              <a:rPr lang="en-GB" i="1"/>
              <a:t>of the </a:t>
            </a:r>
            <a:r>
              <a:rPr lang="en-GB" b="1" i="1"/>
              <a:t>natural and social world </a:t>
            </a:r>
            <a:r>
              <a:rPr lang="en-GB" i="1"/>
              <a:t>following a </a:t>
            </a:r>
            <a:r>
              <a:rPr lang="en-GB" b="1" i="1"/>
              <a:t>systematic</a:t>
            </a:r>
            <a:r>
              <a:rPr lang="en-GB" i="1"/>
              <a:t> methodology based on </a:t>
            </a:r>
            <a:r>
              <a:rPr lang="en-GB" b="1" i="1"/>
              <a:t>evidence</a:t>
            </a:r>
            <a:r>
              <a:rPr lang="en-GB" i="1"/>
              <a:t>.” </a:t>
            </a:r>
            <a:r>
              <a:rPr lang="en-GB"/>
              <a:t>(Science Council, 2009)</a:t>
            </a:r>
          </a:p>
        </p:txBody>
      </p:sp>
      <p:sp>
        <p:nvSpPr>
          <p:cNvPr id="5" name="Datumsplatzhalter 4">
            <a:extLst>
              <a:ext uri="{FF2B5EF4-FFF2-40B4-BE49-F238E27FC236}">
                <a16:creationId xmlns:a16="http://schemas.microsoft.com/office/drawing/2014/main" id="{A80B841F-2797-F13E-B6CC-06CB07AB7A52}"/>
              </a:ext>
            </a:extLst>
          </p:cNvPr>
          <p:cNvSpPr>
            <a:spLocks noGrp="1"/>
          </p:cNvSpPr>
          <p:nvPr>
            <p:ph type="dt" sz="half" idx="10"/>
          </p:nvPr>
        </p:nvSpPr>
        <p:spPr/>
        <p:txBody>
          <a:bodyPr/>
          <a:lstStyle/>
          <a:p>
            <a:endParaRPr lang="en-GB"/>
          </a:p>
        </p:txBody>
      </p:sp>
      <p:sp>
        <p:nvSpPr>
          <p:cNvPr id="6" name="Fußzeilenplatzhalter 5">
            <a:extLst>
              <a:ext uri="{FF2B5EF4-FFF2-40B4-BE49-F238E27FC236}">
                <a16:creationId xmlns:a16="http://schemas.microsoft.com/office/drawing/2014/main" id="{D4C5A904-030F-A5D0-BE46-A9824F9F26C9}"/>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303311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4D658E4-9D03-2FBF-6361-A15FC9B6E9D4}"/>
              </a:ext>
            </a:extLst>
          </p:cNvPr>
          <p:cNvSpPr>
            <a:spLocks noGrp="1"/>
          </p:cNvSpPr>
          <p:nvPr>
            <p:ph type="sldNum" sz="quarter" idx="12"/>
          </p:nvPr>
        </p:nvSpPr>
        <p:spPr/>
        <p:txBody>
          <a:bodyPr/>
          <a:lstStyle/>
          <a:p>
            <a:fld id="{D836C0FE-70CA-4950-82D6-CF602CC2B770}" type="slidenum">
              <a:rPr lang="en-GB" smtClean="0"/>
              <a:t>9</a:t>
            </a:fld>
            <a:endParaRPr lang="en-GB"/>
          </a:p>
        </p:txBody>
      </p:sp>
      <p:sp>
        <p:nvSpPr>
          <p:cNvPr id="3" name="Titel 2">
            <a:extLst>
              <a:ext uri="{FF2B5EF4-FFF2-40B4-BE49-F238E27FC236}">
                <a16:creationId xmlns:a16="http://schemas.microsoft.com/office/drawing/2014/main" id="{6E41B339-3E2F-46D5-2DE6-2748B3FF27BF}"/>
              </a:ext>
            </a:extLst>
          </p:cNvPr>
          <p:cNvSpPr>
            <a:spLocks noGrp="1"/>
          </p:cNvSpPr>
          <p:nvPr>
            <p:ph type="title"/>
          </p:nvPr>
        </p:nvSpPr>
        <p:spPr/>
        <p:txBody>
          <a:bodyPr/>
          <a:lstStyle/>
          <a:p>
            <a:r>
              <a:rPr lang="en-GB"/>
              <a:t>Science is …</a:t>
            </a:r>
          </a:p>
        </p:txBody>
      </p:sp>
      <p:sp>
        <p:nvSpPr>
          <p:cNvPr id="4" name="Inhaltsplatzhalter 3">
            <a:extLst>
              <a:ext uri="{FF2B5EF4-FFF2-40B4-BE49-F238E27FC236}">
                <a16:creationId xmlns:a16="http://schemas.microsoft.com/office/drawing/2014/main" id="{2D76F606-FC4B-11F1-A793-E2EF1330E2DB}"/>
              </a:ext>
            </a:extLst>
          </p:cNvPr>
          <p:cNvSpPr>
            <a:spLocks noGrp="1"/>
          </p:cNvSpPr>
          <p:nvPr>
            <p:ph idx="1"/>
          </p:nvPr>
        </p:nvSpPr>
        <p:spPr>
          <a:xfrm>
            <a:off x="695325" y="1485001"/>
            <a:ext cx="8497019" cy="4679264"/>
          </a:xfrm>
        </p:spPr>
        <p:txBody>
          <a:bodyPr>
            <a:normAutofit/>
          </a:bodyPr>
          <a:lstStyle/>
          <a:p>
            <a:pPr>
              <a:spcAft>
                <a:spcPct val="0"/>
              </a:spcAft>
            </a:pPr>
            <a:r>
              <a:rPr lang="en-GB" i="1"/>
              <a:t>“any system of knowledge that is concerned with the physical world and its phenomena and that entails unbiased observations and systematic experimentation. In general, a science involves a pursuit of knowledge covering general truths or the operations of fundamental laws.” </a:t>
            </a:r>
            <a:r>
              <a:rPr lang="en-GB"/>
              <a:t>(Brittanica, 2024)</a:t>
            </a:r>
            <a:br>
              <a:rPr lang="en-GB"/>
            </a:br>
            <a:endParaRPr lang="en-GB"/>
          </a:p>
          <a:p>
            <a:pPr>
              <a:spcAft>
                <a:spcPct val="0"/>
              </a:spcAft>
            </a:pPr>
            <a:r>
              <a:rPr lang="en-GB" i="1"/>
              <a:t>“Science is a systematic discipline that builds and organises knowledge in the form of testable hypotheses and predictions about the world.”</a:t>
            </a:r>
            <a:r>
              <a:rPr lang="en-GB"/>
              <a:t> (Wikipedia, 2024)</a:t>
            </a:r>
            <a:br>
              <a:rPr lang="en-GB"/>
            </a:br>
            <a:endParaRPr lang="en-GB"/>
          </a:p>
          <a:p>
            <a:pPr>
              <a:spcAft>
                <a:spcPct val="0"/>
              </a:spcAft>
            </a:pPr>
            <a:r>
              <a:rPr lang="en-GB"/>
              <a:t>…</a:t>
            </a:r>
          </a:p>
        </p:txBody>
      </p:sp>
      <p:sp>
        <p:nvSpPr>
          <p:cNvPr id="5" name="Datumsplatzhalter 4">
            <a:extLst>
              <a:ext uri="{FF2B5EF4-FFF2-40B4-BE49-F238E27FC236}">
                <a16:creationId xmlns:a16="http://schemas.microsoft.com/office/drawing/2014/main" id="{A80B841F-2797-F13E-B6CC-06CB07AB7A52}"/>
              </a:ext>
            </a:extLst>
          </p:cNvPr>
          <p:cNvSpPr>
            <a:spLocks noGrp="1"/>
          </p:cNvSpPr>
          <p:nvPr>
            <p:ph type="dt" sz="half" idx="10"/>
          </p:nvPr>
        </p:nvSpPr>
        <p:spPr/>
        <p:txBody>
          <a:bodyPr/>
          <a:lstStyle/>
          <a:p>
            <a:endParaRPr lang="en-GB"/>
          </a:p>
        </p:txBody>
      </p:sp>
      <p:sp>
        <p:nvSpPr>
          <p:cNvPr id="6" name="Fußzeilenplatzhalter 5">
            <a:extLst>
              <a:ext uri="{FF2B5EF4-FFF2-40B4-BE49-F238E27FC236}">
                <a16:creationId xmlns:a16="http://schemas.microsoft.com/office/drawing/2014/main" id="{D4C5A904-030F-A5D0-BE46-A9824F9F26C9}"/>
              </a:ext>
            </a:extLst>
          </p:cNvPr>
          <p:cNvSpPr>
            <a:spLocks noGrp="1"/>
          </p:cNvSpPr>
          <p:nvPr>
            <p:ph type="ftr" sz="quarter" idx="11"/>
          </p:nvPr>
        </p:nvSpPr>
        <p:spPr/>
        <p:txBody>
          <a:bodyPr/>
          <a:lstStyle/>
          <a:p>
            <a:r>
              <a:rPr lang="en-GB"/>
              <a:t>KMH | IL Scientific Method</a:t>
            </a:r>
          </a:p>
        </p:txBody>
      </p:sp>
    </p:spTree>
    <p:extLst>
      <p:ext uri="{BB962C8B-B14F-4D97-AF65-F5344CB8AC3E}">
        <p14:creationId xmlns:p14="http://schemas.microsoft.com/office/powerpoint/2010/main" val="1008238719"/>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4E7E9"/>
        </a:solidFill>
        <a:ln>
          <a:noFill/>
        </a:ln>
      </a:spPr>
      <a:bodyPr rtlCol="0" anchor="ctr"/>
      <a:lstStyle>
        <a:defPPr algn="ctr">
          <a:lnSpc>
            <a:spcPct val="120000"/>
          </a:lnSpc>
          <a:defRPr sz="160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57150" cap="flat" cmpd="sng" algn="ctr">
          <a:solidFill>
            <a:schemeClr val="accent2"/>
          </a:solidFill>
          <a:prstDash val="solid"/>
          <a:round/>
          <a:headEnd type="none" w="med" len="med"/>
          <a:tailEnd type="arrow" w="med" len="med"/>
        </a:ln>
      </a:spPr>
      <a:bodyPr/>
      <a:lstStyle/>
      <a:style>
        <a:lnRef idx="0">
          <a:scrgbClr r="0" g="0" b="0"/>
        </a:lnRef>
        <a:fillRef idx="0">
          <a:scrgbClr r="0" g="0" b="0"/>
        </a:fillRef>
        <a:effectRef idx="0">
          <a:scrgbClr r="0" g="0" b="0"/>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EN_v1.potx" id="{39AAC1CD-CC9E-43D2-BA7D-50B79275FDD7}" vid="{F4BF6623-F0EF-43D9-91AB-21B0A075E4BF}"/>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F54D1FB-4336-4540-B73B-216A5AA8A8B6}">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e2a1aa5-80d5-48a3-91f0-fb64e0be4770">
      <Terms xmlns="http://schemas.microsoft.com/office/infopath/2007/PartnerControls"/>
    </lcf76f155ced4ddcb4097134ff3c332f>
    <TaxCatchAll xmlns="983343c7-a106-418e-a2df-312e52841f70" xsi:nil="true"/>
  </documentManagement>
</p:properties>
</file>

<file path=customXml/itemProps1.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2.xml><?xml version="1.0" encoding="utf-8"?>
<ds:datastoreItem xmlns:ds="http://schemas.openxmlformats.org/officeDocument/2006/customXml" ds:itemID="{92B8DA79-9472-4BB2-A366-183AEE627B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2a1aa5-80d5-48a3-91f0-fb64e0be4770"/>
    <ds:schemaRef ds:uri="983343c7-a106-418e-a2df-312e52841f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5C4301-C29D-407B-9381-82889EE8729E}">
  <ds:schemaRefs>
    <ds:schemaRef ds:uri="http://schemas.microsoft.com/office/2006/documentManagement/types"/>
    <ds:schemaRef ds:uri="983343c7-a106-418e-a2df-312e52841f70"/>
    <ds:schemaRef ds:uri="http://schemas.microsoft.com/office/infopath/2007/PartnerControls"/>
    <ds:schemaRef ds:uri="http://schemas.openxmlformats.org/package/2006/metadata/core-properties"/>
    <ds:schemaRef ds:uri="http://purl.org/dc/dcmitype/"/>
    <ds:schemaRef ds:uri="http://www.w3.org/XML/1998/namespace"/>
    <ds:schemaRef ds:uri="ee2a1aa5-80d5-48a3-91f0-fb64e0be4770"/>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IMC_Master_kmh_EN_v1</Template>
  <TotalTime>0</TotalTime>
  <Words>2342</Words>
  <Application>Microsoft Office PowerPoint</Application>
  <PresentationFormat>Breitbild</PresentationFormat>
  <Paragraphs>403</Paragraphs>
  <Slides>57</Slides>
  <Notes>7</Notes>
  <HiddenSlides>3</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57</vt:i4>
      </vt:variant>
    </vt:vector>
  </HeadingPairs>
  <TitlesOfParts>
    <vt:vector size="67" baseType="lpstr">
      <vt:lpstr>Arial</vt:lpstr>
      <vt:lpstr>Bookman Old Style</vt:lpstr>
      <vt:lpstr>Calibri</vt:lpstr>
      <vt:lpstr>Cambria</vt:lpstr>
      <vt:lpstr>Courier New</vt:lpstr>
      <vt:lpstr>Droid Serif</vt:lpstr>
      <vt:lpstr>GuardianTextEgyptian</vt:lpstr>
      <vt:lpstr>Symbol</vt:lpstr>
      <vt:lpstr>Wingdings</vt:lpstr>
      <vt:lpstr>IMC University of Applied Sciences</vt:lpstr>
      <vt:lpstr>Intro, or: Why Science rulez  (sometimes)</vt:lpstr>
      <vt:lpstr>Overview</vt:lpstr>
      <vt:lpstr>Look, Think, Test, Tell</vt:lpstr>
      <vt:lpstr>Science?</vt:lpstr>
      <vt:lpstr>Science?</vt:lpstr>
      <vt:lpstr>Science is not …</vt:lpstr>
      <vt:lpstr>Science is …</vt:lpstr>
      <vt:lpstr>Science is …</vt:lpstr>
      <vt:lpstr>Science is …</vt:lpstr>
      <vt:lpstr>  Digression: Truth in science</vt:lpstr>
      <vt:lpstr>  Digression: Truth in science </vt:lpstr>
      <vt:lpstr>Science is …</vt:lpstr>
      <vt:lpstr>The scientific method: Look, Think, Test, Tell</vt:lpstr>
      <vt:lpstr>The scientific method: Look, Think, Test, Tell</vt:lpstr>
      <vt:lpstr>Quality criteria in science</vt:lpstr>
      <vt:lpstr>Objectivity</vt:lpstr>
      <vt:lpstr>Objectivity</vt:lpstr>
      <vt:lpstr>Reliability</vt:lpstr>
      <vt:lpstr>Validity</vt:lpstr>
      <vt:lpstr>Honesty</vt:lpstr>
      <vt:lpstr>Reproducibility</vt:lpstr>
      <vt:lpstr>Reproducibility Crisis in Science</vt:lpstr>
      <vt:lpstr>Quality criteria in science</vt:lpstr>
      <vt:lpstr>The scientific method: Look, Think, Test, Tell</vt:lpstr>
      <vt:lpstr>The scientific method is crap: Teman Cooke at TEDxLancaster</vt:lpstr>
      <vt:lpstr>Scientific Method … so it’s hot crap then?</vt:lpstr>
      <vt:lpstr>Science is … a body of knowledge</vt:lpstr>
      <vt:lpstr>Science is …</vt:lpstr>
      <vt:lpstr>Science as a body on knowledge?</vt:lpstr>
      <vt:lpstr>Science as a body on knowledge?</vt:lpstr>
      <vt:lpstr>* … knowledge ≠ knowledge</vt:lpstr>
      <vt:lpstr>Science as a body on knowledge?</vt:lpstr>
      <vt:lpstr>Digression: Is all knowledge the same?</vt:lpstr>
      <vt:lpstr>Science is … a social  institution</vt:lpstr>
      <vt:lpstr>Science is …</vt:lpstr>
      <vt:lpstr>Social &amp; formal institution(s)</vt:lpstr>
      <vt:lpstr>Social &amp; formal institution(s)</vt:lpstr>
      <vt:lpstr>Digression: Science &amp; society</vt:lpstr>
      <vt:lpstr>Digression: Science &amp; society</vt:lpstr>
      <vt:lpstr>How many “sciences” are  there?</vt:lpstr>
      <vt:lpstr>Well, a lot … (and counting 😉)</vt:lpstr>
      <vt:lpstr>Well, a lot …</vt:lpstr>
      <vt:lpstr>And even more …</vt:lpstr>
      <vt:lpstr>Interdisciplinarity</vt:lpstr>
      <vt:lpstr>Interdisciplinarity</vt:lpstr>
      <vt:lpstr>Is a single discipline enough?</vt:lpstr>
      <vt:lpstr>An example:</vt:lpstr>
      <vt:lpstr>An example:</vt:lpstr>
      <vt:lpstr>An example:</vt:lpstr>
      <vt:lpstr>An example:</vt:lpstr>
      <vt:lpstr>An example:</vt:lpstr>
      <vt:lpstr>Wrap it up</vt:lpstr>
      <vt:lpstr>Wrap it up</vt:lpstr>
      <vt:lpstr>Till next session:</vt:lpstr>
      <vt:lpstr>PowerPoint-Präsentation</vt:lpstr>
      <vt:lpstr>Lubchenco (1998): A new Social Contract for Science?</vt:lpstr>
      <vt:lpstr>Another angle: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or: Why Science rulez  (sometimes)</dc:title>
  <dc:creator>Karl Michael Höferl</dc:creator>
  <cp:lastModifiedBy>Karl Michael Höferl</cp:lastModifiedBy>
  <cp:revision>1</cp:revision>
  <dcterms:created xsi:type="dcterms:W3CDTF">2024-10-02T13:57:04Z</dcterms:created>
  <dcterms:modified xsi:type="dcterms:W3CDTF">2025-10-03T16:04:33Z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